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37" r:id="rId3"/>
    <p:sldMasterId id="2147483838" r:id="rId4"/>
    <p:sldMasterId id="2147483839" r:id="rId5"/>
    <p:sldMasterId id="2147483840" r:id="rId6"/>
    <p:sldMasterId id="2147483841" r:id="rId7"/>
    <p:sldMasterId id="214748384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</p:sldIdLst>
  <p:sldSz cy="6858000" cx="12192000"/>
  <p:notesSz cx="6858000" cy="9296400"/>
  <p:embeddedFontLst>
    <p:embeddedFont>
      <p:font typeface="Rubik Light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Quattrocento Sans"/>
      <p:regular r:id="rId34"/>
      <p:bold r:id="rId35"/>
      <p:italic r:id="rId36"/>
      <p:boldItalic r:id="rId37"/>
    </p:embeddedFont>
    <p:embeddedFont>
      <p:font typeface="Rubik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italic.fntdata"/><Relationship Id="rId41" Type="http://schemas.openxmlformats.org/officeDocument/2006/relationships/font" Target="fonts/Rubik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33" Type="http://schemas.openxmlformats.org/officeDocument/2006/relationships/font" Target="fonts/Montserrat-boldItalic.fntdata"/><Relationship Id="rId32" Type="http://schemas.openxmlformats.org/officeDocument/2006/relationships/font" Target="fonts/Montserrat-italic.fntdata"/><Relationship Id="rId35" Type="http://schemas.openxmlformats.org/officeDocument/2006/relationships/font" Target="fonts/QuattrocentoSans-bold.fntdata"/><Relationship Id="rId34" Type="http://schemas.openxmlformats.org/officeDocument/2006/relationships/font" Target="fonts/QuattrocentoSans-regular.fntdata"/><Relationship Id="rId37" Type="http://schemas.openxmlformats.org/officeDocument/2006/relationships/font" Target="fonts/QuattrocentoSans-boldItalic.fntdata"/><Relationship Id="rId36" Type="http://schemas.openxmlformats.org/officeDocument/2006/relationships/font" Target="fonts/QuattrocentoSans-italic.fntdata"/><Relationship Id="rId39" Type="http://schemas.openxmlformats.org/officeDocument/2006/relationships/font" Target="fonts/Rubik-bold.fntdata"/><Relationship Id="rId38" Type="http://schemas.openxmlformats.org/officeDocument/2006/relationships/font" Target="fonts/Rubik-regular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font" Target="fonts/RubikLight-regular.fntdata"/><Relationship Id="rId25" Type="http://schemas.openxmlformats.org/officeDocument/2006/relationships/slide" Target="slides/slide16.xml"/><Relationship Id="rId28" Type="http://schemas.openxmlformats.org/officeDocument/2006/relationships/font" Target="fonts/RubikLight-italic.fntdata"/><Relationship Id="rId27" Type="http://schemas.openxmlformats.org/officeDocument/2006/relationships/font" Target="fonts/RubikLight-bold.fntdata"/><Relationship Id="rId29" Type="http://schemas.openxmlformats.org/officeDocument/2006/relationships/font" Target="fonts/RubikLight-bold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413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297180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:notes"/>
          <p:cNvSpPr/>
          <p:nvPr>
            <p:ph idx="2" type="sldImg"/>
          </p:nvPr>
        </p:nvSpPr>
        <p:spPr>
          <a:xfrm>
            <a:off x="6413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1" name="Google Shape;1261;p1:notes"/>
          <p:cNvSpPr txBox="1"/>
          <p:nvPr>
            <p:ph idx="1" type="body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1:notes"/>
          <p:cNvSpPr txBox="1"/>
          <p:nvPr>
            <p:ph idx="12" type="sldNum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5c4bdc4d1f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8" name="Google Shape;1398;g5c4bdc4d1f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g5c4bdc4d1f_0_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5c4bdc4d1f_0_528:notes"/>
          <p:cNvSpPr/>
          <p:nvPr>
            <p:ph idx="2" type="sldImg"/>
          </p:nvPr>
        </p:nvSpPr>
        <p:spPr>
          <a:xfrm>
            <a:off x="6413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5c4bdc4d1f_0_528:notes"/>
          <p:cNvSpPr txBox="1"/>
          <p:nvPr>
            <p:ph idx="1" type="body"/>
          </p:nvPr>
        </p:nvSpPr>
        <p:spPr>
          <a:xfrm>
            <a:off x="685800" y="4473892"/>
            <a:ext cx="54864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g5c4bdc4d1f_0_528:notes"/>
          <p:cNvSpPr txBox="1"/>
          <p:nvPr>
            <p:ph idx="12" type="sldNum"/>
          </p:nvPr>
        </p:nvSpPr>
        <p:spPr>
          <a:xfrm>
            <a:off x="3884613" y="8829967"/>
            <a:ext cx="2971800" cy="46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5c4bdc4d1f_0_4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8" name="Google Shape;1418;g5c4bdc4d1f_0_4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g5c4bdc4d1f_0_4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5c4bdc4d1f_0_362:notes"/>
          <p:cNvSpPr/>
          <p:nvPr>
            <p:ph idx="2" type="sldImg"/>
          </p:nvPr>
        </p:nvSpPr>
        <p:spPr>
          <a:xfrm>
            <a:off x="6413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5c4bdc4d1f_0_362:notes"/>
          <p:cNvSpPr txBox="1"/>
          <p:nvPr>
            <p:ph idx="1" type="body"/>
          </p:nvPr>
        </p:nvSpPr>
        <p:spPr>
          <a:xfrm>
            <a:off x="685800" y="4473892"/>
            <a:ext cx="54864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g5c4bdc4d1f_0_362:notes"/>
          <p:cNvSpPr txBox="1"/>
          <p:nvPr>
            <p:ph idx="12" type="sldNum"/>
          </p:nvPr>
        </p:nvSpPr>
        <p:spPr>
          <a:xfrm>
            <a:off x="3884613" y="8829967"/>
            <a:ext cx="2971800" cy="46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5c4bdc4d1f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7" name="Google Shape;1447;g5c4bdc4d1f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8" name="Google Shape;1448;g5c4bdc4d1f_0_3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:notes"/>
          <p:cNvSpPr txBox="1"/>
          <p:nvPr>
            <p:ph idx="1" type="body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6:notes"/>
          <p:cNvSpPr/>
          <p:nvPr>
            <p:ph idx="2" type="sldImg"/>
          </p:nvPr>
        </p:nvSpPr>
        <p:spPr>
          <a:xfrm>
            <a:off x="6413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:notes"/>
          <p:cNvSpPr/>
          <p:nvPr>
            <p:ph idx="2" type="sldImg"/>
          </p:nvPr>
        </p:nvSpPr>
        <p:spPr>
          <a:xfrm>
            <a:off x="6413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6" name="Google Shape;1466;p7:notes"/>
          <p:cNvSpPr txBox="1"/>
          <p:nvPr>
            <p:ph idx="1" type="body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7" name="Google Shape;1467;p7:notes"/>
          <p:cNvSpPr txBox="1"/>
          <p:nvPr>
            <p:ph idx="12" type="sldNum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9525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Founded 18 years ago</a:t>
            </a:r>
            <a:endParaRPr/>
          </a:p>
          <a:p>
            <a:pPr indent="-9525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Pioneers of  in-memory computing technology</a:t>
            </a:r>
            <a:endParaRPr/>
          </a:p>
          <a:p>
            <a:pPr indent="-95250" lvl="0" marL="952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Digitalized Wall Street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data and requirement for extreme transactional, real-time applications has grown, we have expanded to many new markets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:notes"/>
          <p:cNvSpPr/>
          <p:nvPr>
            <p:ph idx="2" type="sldImg"/>
          </p:nvPr>
        </p:nvSpPr>
        <p:spPr>
          <a:xfrm>
            <a:off x="6413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8" name="Google Shape;1298;p4:notes"/>
          <p:cNvSpPr txBox="1"/>
          <p:nvPr>
            <p:ph idx="1" type="body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-US" sz="900">
                <a:solidFill>
                  <a:schemeClr val="lt1"/>
                </a:solidFill>
              </a:rPr>
              <a:t>The most simplified real-time analytics platform </a:t>
            </a:r>
            <a:r>
              <a:rPr b="1" lang="en-US" sz="900">
                <a:solidFill>
                  <a:schemeClr val="lt1"/>
                </a:solidFill>
              </a:rPr>
              <a:t>for smarter and faster insights to action</a:t>
            </a:r>
            <a:r>
              <a:rPr lang="en-US" sz="900">
                <a:solidFill>
                  <a:schemeClr val="lt1"/>
                </a:solidFill>
              </a:rPr>
              <a:t>:</a:t>
            </a:r>
            <a:endParaRPr/>
          </a:p>
          <a:p>
            <a:pPr indent="-285750" lvl="1" marL="5540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❖"/>
            </a:pPr>
            <a:r>
              <a:rPr lang="en-US" sz="900">
                <a:solidFill>
                  <a:schemeClr val="lt1"/>
                </a:solidFill>
              </a:rPr>
              <a:t>Unifies advanced analytics and AI (leveraging complete Spark for ML and leading DL frameworks) with transactional (ACID) and operational data without interrupting business operations</a:t>
            </a:r>
            <a:endParaRPr/>
          </a:p>
          <a:p>
            <a:pPr indent="-285750" lvl="1" marL="5540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❖"/>
            </a:pPr>
            <a:r>
              <a:rPr lang="en-US" sz="900">
                <a:solidFill>
                  <a:schemeClr val="lt1"/>
                </a:solidFill>
              </a:rPr>
              <a:t>Low latency access to </a:t>
            </a:r>
            <a:r>
              <a:rPr b="1" lang="en-US" sz="900">
                <a:solidFill>
                  <a:schemeClr val="lt1"/>
                </a:solidFill>
              </a:rPr>
              <a:t>real-time and historical data </a:t>
            </a:r>
            <a:r>
              <a:rPr lang="en-US" sz="900">
                <a:solidFill>
                  <a:schemeClr val="lt1"/>
                </a:solidFill>
              </a:rPr>
              <a:t>for smarter and faster Machine Learning analytics from </a:t>
            </a:r>
            <a:r>
              <a:rPr b="1" lang="en-US" sz="900">
                <a:solidFill>
                  <a:schemeClr val="lt1"/>
                </a:solidFill>
              </a:rPr>
              <a:t>one interface </a:t>
            </a:r>
            <a:r>
              <a:rPr lang="en-US" sz="900">
                <a:solidFill>
                  <a:schemeClr val="lt1"/>
                </a:solidFill>
              </a:rPr>
              <a:t>(simplified Lambda architecture)</a:t>
            </a:r>
            <a:endParaRPr/>
          </a:p>
          <a:p>
            <a:pPr indent="-285750" lvl="1" marL="5540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❖"/>
            </a:pPr>
            <a:r>
              <a:rPr lang="en-US" sz="900">
                <a:solidFill>
                  <a:schemeClr val="lt1"/>
                </a:solidFill>
              </a:rPr>
              <a:t>Integrates </a:t>
            </a:r>
            <a:r>
              <a:rPr b="1" lang="en-US" sz="900">
                <a:solidFill>
                  <a:schemeClr val="lt1"/>
                </a:solidFill>
              </a:rPr>
              <a:t>various data sources </a:t>
            </a:r>
            <a:r>
              <a:rPr lang="en-US" sz="900">
                <a:solidFill>
                  <a:schemeClr val="lt1"/>
                </a:solidFill>
              </a:rPr>
              <a:t>(structured, semi-structured and unstructured  - text, geospatial, sensor, tables, docs…) </a:t>
            </a:r>
            <a:endParaRPr/>
          </a:p>
          <a:p>
            <a:pPr indent="-285750" lvl="1" marL="5540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❖"/>
            </a:pPr>
            <a:r>
              <a:rPr b="1" lang="en-US" sz="900">
                <a:solidFill>
                  <a:schemeClr val="lt1"/>
                </a:solidFill>
              </a:rPr>
              <a:t>Event driven analytics </a:t>
            </a:r>
            <a:r>
              <a:rPr lang="en-US" sz="900">
                <a:solidFill>
                  <a:schemeClr val="lt1"/>
                </a:solidFill>
              </a:rPr>
              <a:t>and business logic – trigger the right actions at the right instant </a:t>
            </a:r>
            <a:endParaRPr/>
          </a:p>
          <a:p>
            <a:pPr indent="-285750" lvl="1" marL="5540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oto Sans Symbols"/>
              <a:buChar char="❖"/>
            </a:pPr>
            <a:r>
              <a:rPr lang="en-US" sz="900">
                <a:solidFill>
                  <a:schemeClr val="lt1"/>
                </a:solidFill>
              </a:rPr>
              <a:t>ANSI SQL-99 compliant – for business analysts and easy connectivity for BI tools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1" lang="en-US" sz="900">
                <a:solidFill>
                  <a:schemeClr val="lt1"/>
                </a:solidFill>
              </a:rPr>
              <a:t>Ultra-low latency </a:t>
            </a:r>
            <a:r>
              <a:rPr lang="en-US" sz="900">
                <a:solidFill>
                  <a:schemeClr val="lt1"/>
                </a:solidFill>
              </a:rPr>
              <a:t>and high-throughput transaction &amp; stream processing and analytics, transforming applications into disruptive opportunities: Millions of events per second at sub-second response time</a:t>
            </a:r>
            <a:endParaRPr sz="900">
              <a:solidFill>
                <a:schemeClr val="lt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-US" sz="900">
                <a:solidFill>
                  <a:schemeClr val="lt1"/>
                </a:solidFill>
              </a:rPr>
              <a:t>Proven mission critical availability </a:t>
            </a:r>
            <a:r>
              <a:rPr lang="en-US" sz="900">
                <a:solidFill>
                  <a:schemeClr val="lt1"/>
                </a:solidFill>
              </a:rPr>
              <a:t>– proven no downtime at leading financial institutions, ecommerce sites and transportation agencies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en-US" sz="900">
                <a:solidFill>
                  <a:schemeClr val="lt1"/>
                </a:solidFill>
              </a:rPr>
              <a:t>Optimized TCO: </a:t>
            </a:r>
            <a:r>
              <a:rPr lang="en-US" sz="900">
                <a:solidFill>
                  <a:schemeClr val="lt1"/>
                </a:solidFill>
              </a:rPr>
              <a:t>Intelligent multi-tiered storage with latest SSD/persistent memory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4:notes"/>
          <p:cNvSpPr txBox="1"/>
          <p:nvPr>
            <p:ph idx="12" type="sldNum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5c4bdc4d1f_0_171:notes"/>
          <p:cNvSpPr txBox="1"/>
          <p:nvPr>
            <p:ph idx="1" type="body"/>
          </p:nvPr>
        </p:nvSpPr>
        <p:spPr>
          <a:xfrm>
            <a:off x="685800" y="4415790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g5c4bdc4d1f_0_171:notes"/>
          <p:cNvSpPr/>
          <p:nvPr>
            <p:ph idx="2" type="sldImg"/>
          </p:nvPr>
        </p:nvSpPr>
        <p:spPr>
          <a:xfrm>
            <a:off x="381175" y="697230"/>
            <a:ext cx="60963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3:notes"/>
          <p:cNvSpPr/>
          <p:nvPr>
            <p:ph idx="2" type="sldImg"/>
          </p:nvPr>
        </p:nvSpPr>
        <p:spPr>
          <a:xfrm>
            <a:off x="6413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p3:notes"/>
          <p:cNvSpPr txBox="1"/>
          <p:nvPr>
            <p:ph idx="1" type="body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13" name="Google Shape;1313;p3:notes"/>
          <p:cNvSpPr txBox="1"/>
          <p:nvPr>
            <p:ph idx="12" type="sldNum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5c4bdc4d1f_0_255:notes"/>
          <p:cNvSpPr txBox="1"/>
          <p:nvPr>
            <p:ph idx="1" type="body"/>
          </p:nvPr>
        </p:nvSpPr>
        <p:spPr>
          <a:xfrm>
            <a:off x="685800" y="4415790"/>
            <a:ext cx="5486400" cy="41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g5c4bdc4d1f_0_255:notes"/>
          <p:cNvSpPr/>
          <p:nvPr>
            <p:ph idx="2" type="sldImg"/>
          </p:nvPr>
        </p:nvSpPr>
        <p:spPr>
          <a:xfrm>
            <a:off x="381175" y="697230"/>
            <a:ext cx="60963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8" name="Google Shape;133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5c4bdc4d1f_0_401:notes"/>
          <p:cNvSpPr/>
          <p:nvPr>
            <p:ph idx="2" type="sldImg"/>
          </p:nvPr>
        </p:nvSpPr>
        <p:spPr>
          <a:xfrm>
            <a:off x="6413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5c4bdc4d1f_0_401:notes"/>
          <p:cNvSpPr txBox="1"/>
          <p:nvPr>
            <p:ph idx="1" type="body"/>
          </p:nvPr>
        </p:nvSpPr>
        <p:spPr>
          <a:xfrm>
            <a:off x="685800" y="4473892"/>
            <a:ext cx="54864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5c4bdc4d1f_0_401:notes"/>
          <p:cNvSpPr txBox="1"/>
          <p:nvPr>
            <p:ph idx="12" type="sldNum"/>
          </p:nvPr>
        </p:nvSpPr>
        <p:spPr>
          <a:xfrm>
            <a:off x="3884613" y="8829967"/>
            <a:ext cx="2971800" cy="46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5c4bdc4d1f_0_467:notes"/>
          <p:cNvSpPr/>
          <p:nvPr>
            <p:ph idx="2" type="sldImg"/>
          </p:nvPr>
        </p:nvSpPr>
        <p:spPr>
          <a:xfrm>
            <a:off x="6413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5c4bdc4d1f_0_467:notes"/>
          <p:cNvSpPr txBox="1"/>
          <p:nvPr>
            <p:ph idx="1" type="body"/>
          </p:nvPr>
        </p:nvSpPr>
        <p:spPr>
          <a:xfrm>
            <a:off x="685800" y="4473892"/>
            <a:ext cx="54864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g5c4bdc4d1f_0_467:notes"/>
          <p:cNvSpPr txBox="1"/>
          <p:nvPr>
            <p:ph idx="12" type="sldNum"/>
          </p:nvPr>
        </p:nvSpPr>
        <p:spPr>
          <a:xfrm>
            <a:off x="3884613" y="8829967"/>
            <a:ext cx="2971800" cy="466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jpg"/><Relationship Id="rId3" Type="http://schemas.openxmlformats.org/officeDocument/2006/relationships/image" Target="../media/image2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Relationship Id="rId3" Type="http://schemas.openxmlformats.org/officeDocument/2006/relationships/image" Target="../media/image20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Relationship Id="rId3" Type="http://schemas.openxmlformats.org/officeDocument/2006/relationships/image" Target="../media/image2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2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jpg"/><Relationship Id="rId3" Type="http://schemas.openxmlformats.org/officeDocument/2006/relationships/image" Target="../media/image2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jpg"/><Relationship Id="rId3" Type="http://schemas.openxmlformats.org/officeDocument/2006/relationships/image" Target="../media/image20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.jpg"/><Relationship Id="rId3" Type="http://schemas.openxmlformats.org/officeDocument/2006/relationships/image" Target="../media/image2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jpg"/><Relationship Id="rId3" Type="http://schemas.openxmlformats.org/officeDocument/2006/relationships/image" Target="../media/image20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Relationship Id="rId3" Type="http://schemas.openxmlformats.org/officeDocument/2006/relationships/image" Target="../media/image20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.jpg"/><Relationship Id="rId3" Type="http://schemas.openxmlformats.org/officeDocument/2006/relationships/image" Target="../media/image27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jpg"/><Relationship Id="rId3" Type="http://schemas.openxmlformats.org/officeDocument/2006/relationships/image" Target="../media/image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.jpg"/><Relationship Id="rId3" Type="http://schemas.openxmlformats.org/officeDocument/2006/relationships/image" Target="../media/image37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Relationship Id="rId3" Type="http://schemas.openxmlformats.org/officeDocument/2006/relationships/image" Target="../media/image20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jpg"/><Relationship Id="rId3" Type="http://schemas.openxmlformats.org/officeDocument/2006/relationships/image" Target="../media/image34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jp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jpg"/><Relationship Id="rId3" Type="http://schemas.openxmlformats.org/officeDocument/2006/relationships/image" Target="../media/image34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.jpg"/><Relationship Id="rId3" Type="http://schemas.openxmlformats.org/officeDocument/2006/relationships/image" Target="../media/image34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0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.jpg"/><Relationship Id="rId3" Type="http://schemas.openxmlformats.org/officeDocument/2006/relationships/image" Target="../media/image27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7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0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jpg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jpg"/><Relationship Id="rId3" Type="http://schemas.openxmlformats.org/officeDocument/2006/relationships/image" Target="../media/image2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jpg"/><Relationship Id="rId3" Type="http://schemas.openxmlformats.org/officeDocument/2006/relationships/image" Target="../media/image2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2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פריסה מותאמת אישית">
  <p:cSld name="פריסה מותאמת אישית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פריסה מותאמת אישית">
  <p:cSld name="16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11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59" name="Google Shape;5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פריסה מותאמת אישית">
  <p:cSld name="5_פריסה מותאמת אישית">
    <p:bg>
      <p:bgPr>
        <a:solidFill>
          <a:schemeClr val="lt1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0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8" name="Google Shape;578;p104"/>
          <p:cNvSpPr txBox="1"/>
          <p:nvPr>
            <p:ph idx="1" type="body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79" name="Google Shape;579;p104"/>
          <p:cNvSpPr txBox="1"/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580" name="Google Shape;580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_פריסה מותאמת אישית">
  <p:cSld name="23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0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583" name="Google Shape;58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05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85" name="Google Shape;585;p105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_פריסה מותאמת אישית">
  <p:cSld name="31_פריסה מותאמת אישית">
    <p:bg>
      <p:bgPr>
        <a:solidFill>
          <a:schemeClr val="lt1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514" y="0"/>
            <a:ext cx="122065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808">
              <a:alpha val="7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0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590" name="Google Shape;59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06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92" name="Google Shape;592;p106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_פריסה מותאמת אישית">
  <p:cSld name="32_פריסה מותאמת אישית"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07"/>
          <p:cNvSpPr/>
          <p:nvPr/>
        </p:nvSpPr>
        <p:spPr>
          <a:xfrm>
            <a:off x="0" y="0"/>
            <a:ext cx="7329714" cy="6858000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0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596" name="Google Shape;596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07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98" name="Google Shape;598;p107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_פריסה מותאמת אישית">
  <p:cSld name="27_פריסה מותאמת אישית">
    <p:bg>
      <p:bgPr>
        <a:solidFill>
          <a:srgbClr val="000000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01" name="Google Shape;601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08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03" name="Google Shape;603;p108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04" name="Google Shape;604;p108"/>
          <p:cNvSpPr/>
          <p:nvPr/>
        </p:nvSpPr>
        <p:spPr>
          <a:xfrm rot="2772585">
            <a:off x="8202854" y="-4620621"/>
            <a:ext cx="5074945" cy="10523943"/>
          </a:xfrm>
          <a:prstGeom prst="roundRect">
            <a:avLst>
              <a:gd fmla="val 50000" name="adj"/>
            </a:avLst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08"/>
          <p:cNvSpPr/>
          <p:nvPr/>
        </p:nvSpPr>
        <p:spPr>
          <a:xfrm>
            <a:off x="8445120" y="4740806"/>
            <a:ext cx="3746880" cy="2117194"/>
          </a:xfrm>
          <a:custGeom>
            <a:rect b="b" l="l" r="r" t="t"/>
            <a:pathLst>
              <a:path extrusionOk="0" h="2117194" w="3746880">
                <a:moveTo>
                  <a:pt x="3281917" y="569"/>
                </a:moveTo>
                <a:cubicBezTo>
                  <a:pt x="3363073" y="2283"/>
                  <a:pt x="3444148" y="7867"/>
                  <a:pt x="3524840" y="17314"/>
                </a:cubicBezTo>
                <a:lnTo>
                  <a:pt x="3746880" y="54157"/>
                </a:lnTo>
                <a:lnTo>
                  <a:pt x="3746880" y="2117194"/>
                </a:lnTo>
                <a:lnTo>
                  <a:pt x="0" y="2117194"/>
                </a:lnTo>
                <a:lnTo>
                  <a:pt x="1472361" y="705731"/>
                </a:lnTo>
                <a:cubicBezTo>
                  <a:pt x="1978184" y="220829"/>
                  <a:pt x="2632666" y="-13141"/>
                  <a:pt x="3281917" y="5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08" name="Google Shape;608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09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" name="Google Shape;612;p110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613" name="Google Shape;613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פריסה מותאמת אישית">
  <p:cSld name="16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1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6" name="Google Shape;616;p111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617" name="Google Shape;617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פריסה מותאמת אישית" showMasterSp="0">
  <p:cSld name="20_פריסה מותאמת אישית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ppt-grid_4-3.png" id="619" name="Google Shape;619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2192000" cy="685561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11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p112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622" name="Google Shape;622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פריסה מותאמת אישית">
  <p:cSld name="17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25" name="Google Shape;625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13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27" name="Google Shape;627;p113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פריסה מותאמת אישית" showMasterSp="0">
  <p:cSld name="20_פריסה מותאמת אישית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ppt-grid_4-3.png"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2192000" cy="685561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12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64" name="Google Shape;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פריסה מותאמת אישית">
  <p:cSld name="18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30" name="Google Shape;63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14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32" name="Google Shape;632;p114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_פריסה מותאמת אישית">
  <p:cSld name="25_פריסה מותאמת אישית">
    <p:bg>
      <p:bgPr>
        <a:solidFill>
          <a:schemeClr val="lt1"/>
        </a:solid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758" y="0"/>
            <a:ext cx="122027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11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36" name="Google Shape;636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15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38" name="Google Shape;638;p115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פריסה מותאמת אישית">
  <p:cSld name="22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41" name="Google Shape;641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16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43" name="Google Shape;643;p116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_פריסה מותאמת אישית">
  <p:cSld name="24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46" name="Google Shape;646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17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48" name="Google Shape;648;p117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_פריסה מותאמת אישית">
  <p:cSld name="28_פריסה מותאמת אישית">
    <p:bg>
      <p:bgPr>
        <a:solidFill>
          <a:srgbClr val="000000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8"/>
          <p:cNvSpPr/>
          <p:nvPr/>
        </p:nvSpPr>
        <p:spPr>
          <a:xfrm>
            <a:off x="5797027" y="1"/>
            <a:ext cx="5435926" cy="2266139"/>
          </a:xfrm>
          <a:custGeom>
            <a:rect b="b" l="l" r="r" t="t"/>
            <a:pathLst>
              <a:path extrusionOk="0" h="2266139" w="5435926">
                <a:moveTo>
                  <a:pt x="0" y="0"/>
                </a:moveTo>
                <a:lnTo>
                  <a:pt x="5435926" y="0"/>
                </a:lnTo>
                <a:lnTo>
                  <a:pt x="4146441" y="1462808"/>
                </a:lnTo>
                <a:cubicBezTo>
                  <a:pt x="3280354" y="2445310"/>
                  <a:pt x="1781775" y="2539681"/>
                  <a:pt x="799274" y="1673594"/>
                </a:cubicBezTo>
                <a:lnTo>
                  <a:pt x="799276" y="1673594"/>
                </a:lnTo>
                <a:cubicBezTo>
                  <a:pt x="308026" y="1240550"/>
                  <a:pt x="38807" y="649384"/>
                  <a:pt x="663" y="43665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1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52" name="Google Shape;652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18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54" name="Google Shape;654;p118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55" name="Google Shape;655;p118"/>
          <p:cNvSpPr/>
          <p:nvPr/>
        </p:nvSpPr>
        <p:spPr>
          <a:xfrm rot="2483796">
            <a:off x="4626347" y="-544644"/>
            <a:ext cx="474298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_פריסה מותאמת אישית">
  <p:cSld name="29_פריסה מותאמת אישית">
    <p:bg>
      <p:bgPr>
        <a:solidFill>
          <a:srgbClr val="000000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58" name="Google Shape;658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19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60" name="Google Shape;660;p119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פריסה מותאמת אישית">
  <p:cSld name="3_פריסה מותאמת אישית">
    <p:bg>
      <p:bgPr>
        <a:solidFill>
          <a:schemeClr val="lt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2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3" name="Google Shape;663;p120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64" name="Google Shape;664;p120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פריסה מותאמת אישית">
  <p:cSld name="4_פריסה מותאמת אישית">
    <p:bg>
      <p:bgPr>
        <a:solidFill>
          <a:schemeClr val="lt1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2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7" name="Google Shape;667;p121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68" name="Google Shape;668;p121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22"/>
          <p:cNvSpPr txBox="1"/>
          <p:nvPr>
            <p:ph idx="10" type="dt"/>
          </p:nvPr>
        </p:nvSpPr>
        <p:spPr>
          <a:xfrm>
            <a:off x="838200" y="6356351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122"/>
          <p:cNvSpPr txBox="1"/>
          <p:nvPr>
            <p:ph idx="11" type="ftr"/>
          </p:nvPr>
        </p:nvSpPr>
        <p:spPr>
          <a:xfrm>
            <a:off x="4762500" y="4718051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122"/>
          <p:cNvSpPr txBox="1"/>
          <p:nvPr>
            <p:ph idx="12" type="sldNum"/>
          </p:nvPr>
        </p:nvSpPr>
        <p:spPr>
          <a:xfrm>
            <a:off x="8610600" y="6418496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>
  <p:cSld name="Thank You Slide"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2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80808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2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7" name="Google Shape;677;p123"/>
          <p:cNvSpPr txBox="1"/>
          <p:nvPr>
            <p:ph idx="1" type="body"/>
          </p:nvPr>
        </p:nvSpPr>
        <p:spPr>
          <a:xfrm>
            <a:off x="1796643" y="2583941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78" name="Google Shape;678;p123"/>
          <p:cNvSpPr txBox="1"/>
          <p:nvPr>
            <p:ph type="title"/>
          </p:nvPr>
        </p:nvSpPr>
        <p:spPr>
          <a:xfrm>
            <a:off x="1798480" y="1596049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79" name="Google Shape;679;p123"/>
          <p:cNvSpPr/>
          <p:nvPr/>
        </p:nvSpPr>
        <p:spPr>
          <a:xfrm rot="-2601409">
            <a:off x="9735730" y="1812679"/>
            <a:ext cx="4384833" cy="4089362"/>
          </a:xfrm>
          <a:custGeom>
            <a:rect b="b" l="l" r="r" t="t"/>
            <a:pathLst>
              <a:path extrusionOk="0" h="4089362" w="4384833">
                <a:moveTo>
                  <a:pt x="4384833" y="107086"/>
                </a:moveTo>
                <a:lnTo>
                  <a:pt x="624664" y="4089362"/>
                </a:lnTo>
                <a:lnTo>
                  <a:pt x="560977" y="4019288"/>
                </a:lnTo>
                <a:cubicBezTo>
                  <a:pt x="260588" y="3655301"/>
                  <a:pt x="63005" y="3203325"/>
                  <a:pt x="12684" y="2707815"/>
                </a:cubicBezTo>
                <a:lnTo>
                  <a:pt x="0" y="2456640"/>
                </a:lnTo>
                <a:lnTo>
                  <a:pt x="12684" y="2205462"/>
                </a:lnTo>
                <a:cubicBezTo>
                  <a:pt x="138488" y="966687"/>
                  <a:pt x="1184673" y="0"/>
                  <a:pt x="2456639" y="0"/>
                </a:cubicBezTo>
                <a:lnTo>
                  <a:pt x="3667369" y="0"/>
                </a:lnTo>
                <a:cubicBezTo>
                  <a:pt x="3836965" y="0"/>
                  <a:pt x="4002546" y="17185"/>
                  <a:pt x="4162467" y="49911"/>
                </a:cubicBezTo>
                <a:lnTo>
                  <a:pt x="4384833" y="1070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23"/>
          <p:cNvSpPr/>
          <p:nvPr/>
        </p:nvSpPr>
        <p:spPr>
          <a:xfrm>
            <a:off x="5977710" y="5280082"/>
            <a:ext cx="4933654" cy="1577918"/>
          </a:xfrm>
          <a:custGeom>
            <a:rect b="b" l="l" r="r" t="t"/>
            <a:pathLst>
              <a:path extrusionOk="0" h="1577918" w="4933654">
                <a:moveTo>
                  <a:pt x="2710348" y="1016"/>
                </a:moveTo>
                <a:cubicBezTo>
                  <a:pt x="3338798" y="19044"/>
                  <a:pt x="3960370" y="276818"/>
                  <a:pt x="4426107" y="770064"/>
                </a:cubicBezTo>
                <a:lnTo>
                  <a:pt x="4426106" y="770065"/>
                </a:lnTo>
                <a:cubicBezTo>
                  <a:pt x="4600757" y="955032"/>
                  <a:pt x="4741093" y="1159980"/>
                  <a:pt x="4847339" y="1377053"/>
                </a:cubicBezTo>
                <a:lnTo>
                  <a:pt x="4933654" y="1577918"/>
                </a:lnTo>
                <a:lnTo>
                  <a:pt x="0" y="1577918"/>
                </a:lnTo>
                <a:lnTo>
                  <a:pt x="73011" y="1501656"/>
                </a:lnTo>
                <a:lnTo>
                  <a:pt x="953323" y="670441"/>
                </a:lnTo>
                <a:cubicBezTo>
                  <a:pt x="1446570" y="204705"/>
                  <a:pt x="2081897" y="-17012"/>
                  <a:pt x="2710348" y="10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123"/>
          <p:cNvSpPr/>
          <p:nvPr/>
        </p:nvSpPr>
        <p:spPr>
          <a:xfrm rot="2483796">
            <a:off x="8769382" y="-4905182"/>
            <a:ext cx="376795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_פריסה מותאמת אישית">
  <p:cSld name="25_פריסה מותאמת אישית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758" y="0"/>
            <a:ext cx="122027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e Case 1- new">
  <p:cSld name="Use Case 1- new">
    <p:bg>
      <p:bgPr>
        <a:solidFill>
          <a:srgbClr val="F2F2F2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4"/>
          <p:cNvSpPr/>
          <p:nvPr>
            <p:ph idx="1" type="body"/>
          </p:nvPr>
        </p:nvSpPr>
        <p:spPr>
          <a:xfrm>
            <a:off x="6400801" y="4258733"/>
            <a:ext cx="5155142" cy="2281606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4" name="Google Shape;684;p124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24"/>
          <p:cNvSpPr txBox="1"/>
          <p:nvPr>
            <p:ph idx="2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124"/>
          <p:cNvSpPr txBox="1"/>
          <p:nvPr>
            <p:ph idx="3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687" name="Google Shape;687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24"/>
          <p:cNvSpPr txBox="1"/>
          <p:nvPr>
            <p:ph idx="4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89" name="Google Shape;689;p124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90" name="Google Shape;690;p124"/>
          <p:cNvSpPr txBox="1"/>
          <p:nvPr>
            <p:ph idx="5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1" name="Google Shape;691;p124"/>
          <p:cNvSpPr txBox="1"/>
          <p:nvPr>
            <p:ph idx="6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92" name="Google Shape;692;p124"/>
          <p:cNvSpPr txBox="1"/>
          <p:nvPr>
            <p:ph idx="7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124"/>
          <p:cNvSpPr txBox="1"/>
          <p:nvPr>
            <p:ph idx="8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124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95" name="Google Shape;695;p124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124"/>
          <p:cNvSpPr txBox="1"/>
          <p:nvPr>
            <p:ph idx="14" type="body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697" name="Google Shape;697;p124"/>
          <p:cNvSpPr txBox="1"/>
          <p:nvPr>
            <p:ph idx="15" type="body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ubik"/>
              <a:buNone/>
              <a:defRPr b="0" i="0" sz="1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e Case 3- new">
  <p:cSld name="Use Case 3- new">
    <p:bg>
      <p:bgPr>
        <a:solidFill>
          <a:srgbClr val="F2F2F2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5"/>
          <p:cNvSpPr/>
          <p:nvPr>
            <p:ph idx="1" type="body"/>
          </p:nvPr>
        </p:nvSpPr>
        <p:spPr>
          <a:xfrm>
            <a:off x="6400801" y="4258733"/>
            <a:ext cx="5155142" cy="2281606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0" name="Google Shape;700;p125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125"/>
          <p:cNvSpPr txBox="1"/>
          <p:nvPr>
            <p:ph idx="2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2" name="Google Shape;702;p125"/>
          <p:cNvSpPr txBox="1"/>
          <p:nvPr>
            <p:ph idx="3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703" name="Google Shape;703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5"/>
          <p:cNvSpPr txBox="1"/>
          <p:nvPr>
            <p:ph idx="4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05" name="Google Shape;705;p125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06" name="Google Shape;706;p125"/>
          <p:cNvSpPr txBox="1"/>
          <p:nvPr>
            <p:ph idx="5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7" name="Google Shape;707;p125"/>
          <p:cNvSpPr txBox="1"/>
          <p:nvPr>
            <p:ph idx="6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08" name="Google Shape;708;p125"/>
          <p:cNvSpPr txBox="1"/>
          <p:nvPr>
            <p:ph idx="7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9" name="Google Shape;709;p125"/>
          <p:cNvSpPr txBox="1"/>
          <p:nvPr>
            <p:ph idx="8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0" name="Google Shape;710;p125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11" name="Google Shape;711;p125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125"/>
          <p:cNvSpPr txBox="1"/>
          <p:nvPr>
            <p:ph idx="14" type="body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13" name="Google Shape;713;p125"/>
          <p:cNvSpPr txBox="1"/>
          <p:nvPr>
            <p:ph idx="15" type="body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"/>
              <a:buNone/>
              <a:defRPr b="0" i="0" sz="16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125"/>
          <p:cNvSpPr/>
          <p:nvPr>
            <p:ph idx="16" type="pic"/>
          </p:nvPr>
        </p:nvSpPr>
        <p:spPr>
          <a:xfrm>
            <a:off x="7036858" y="1"/>
            <a:ext cx="515514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e Case 2- new">
  <p:cSld name="Use Case 2- new">
    <p:bg>
      <p:bgPr>
        <a:solidFill>
          <a:srgbClr val="F2F2F2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717" name="Google Shape;717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126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19" name="Google Shape;719;p126"/>
          <p:cNvSpPr txBox="1"/>
          <p:nvPr>
            <p:ph idx="1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126"/>
          <p:cNvSpPr/>
          <p:nvPr>
            <p:ph idx="2" type="body"/>
          </p:nvPr>
        </p:nvSpPr>
        <p:spPr>
          <a:xfrm>
            <a:off x="6400801" y="4258733"/>
            <a:ext cx="5155142" cy="1998134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126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26"/>
          <p:cNvSpPr txBox="1"/>
          <p:nvPr>
            <p:ph idx="3" type="body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3" name="Google Shape;723;p126"/>
          <p:cNvSpPr txBox="1"/>
          <p:nvPr>
            <p:ph idx="4" type="body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4" name="Google Shape;724;p126"/>
          <p:cNvSpPr txBox="1"/>
          <p:nvPr>
            <p:ph idx="5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25" name="Google Shape;725;p126"/>
          <p:cNvSpPr txBox="1"/>
          <p:nvPr>
            <p:ph idx="6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6" name="Google Shape;726;p126"/>
          <p:cNvSpPr txBox="1"/>
          <p:nvPr>
            <p:ph idx="7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27" name="Google Shape;727;p126"/>
          <p:cNvSpPr txBox="1"/>
          <p:nvPr>
            <p:ph idx="8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8" name="Google Shape;728;p126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29" name="Google Shape;729;p126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0" name="Google Shape;730;p126"/>
          <p:cNvSpPr txBox="1"/>
          <p:nvPr>
            <p:ph idx="14" type="body"/>
          </p:nvPr>
        </p:nvSpPr>
        <p:spPr>
          <a:xfrm>
            <a:off x="6607880" y="5617474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31" name="Google Shape;731;p126"/>
          <p:cNvSpPr txBox="1"/>
          <p:nvPr>
            <p:ph idx="15" type="body"/>
          </p:nvPr>
        </p:nvSpPr>
        <p:spPr>
          <a:xfrm>
            <a:off x="6607663" y="4461936"/>
            <a:ext cx="4788495" cy="10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"/>
              <a:buNone/>
              <a:defRPr b="0" i="0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4 new">
  <p:cSld name="Case Study 4 new">
    <p:bg>
      <p:bgPr>
        <a:solidFill>
          <a:srgbClr val="F2F2F2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734" name="Google Shape;734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27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36" name="Google Shape;736;p127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127"/>
          <p:cNvSpPr txBox="1"/>
          <p:nvPr>
            <p:ph idx="2" type="body"/>
          </p:nvPr>
        </p:nvSpPr>
        <p:spPr>
          <a:xfrm>
            <a:off x="1065403" y="2016945"/>
            <a:ext cx="3155822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38" name="Google Shape;738;p127"/>
          <p:cNvSpPr txBox="1"/>
          <p:nvPr>
            <p:ph idx="3" type="body"/>
          </p:nvPr>
        </p:nvSpPr>
        <p:spPr>
          <a:xfrm>
            <a:off x="1065213" y="1660777"/>
            <a:ext cx="315594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9" name="Google Shape;739;p127"/>
          <p:cNvSpPr txBox="1"/>
          <p:nvPr>
            <p:ph idx="4" type="body"/>
          </p:nvPr>
        </p:nvSpPr>
        <p:spPr>
          <a:xfrm>
            <a:off x="4549896" y="2016945"/>
            <a:ext cx="3239647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40" name="Google Shape;740;p127"/>
          <p:cNvSpPr txBox="1"/>
          <p:nvPr>
            <p:ph idx="5" type="body"/>
          </p:nvPr>
        </p:nvSpPr>
        <p:spPr>
          <a:xfrm>
            <a:off x="4549676" y="1660778"/>
            <a:ext cx="3239794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1" name="Google Shape;741;p127"/>
          <p:cNvSpPr txBox="1"/>
          <p:nvPr>
            <p:ph idx="6" type="body"/>
          </p:nvPr>
        </p:nvSpPr>
        <p:spPr>
          <a:xfrm>
            <a:off x="8118436" y="2016945"/>
            <a:ext cx="3530450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42" name="Google Shape;742;p127"/>
          <p:cNvSpPr txBox="1"/>
          <p:nvPr>
            <p:ph idx="7" type="body"/>
          </p:nvPr>
        </p:nvSpPr>
        <p:spPr>
          <a:xfrm>
            <a:off x="8118215" y="1660777"/>
            <a:ext cx="353061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127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127"/>
          <p:cNvSpPr txBox="1"/>
          <p:nvPr>
            <p:ph idx="8" type="body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127"/>
          <p:cNvSpPr txBox="1"/>
          <p:nvPr>
            <p:ph idx="9" type="body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5 new">
  <p:cSld name="Case Study 5 new">
    <p:bg>
      <p:bgPr>
        <a:solidFill>
          <a:srgbClr val="F2F2F2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logo-gigaspaces.png" id="747" name="Google Shape;747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28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49" name="Google Shape;749;p128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0" name="Google Shape;750;p128"/>
          <p:cNvSpPr txBox="1"/>
          <p:nvPr>
            <p:ph idx="2" type="body"/>
          </p:nvPr>
        </p:nvSpPr>
        <p:spPr>
          <a:xfrm>
            <a:off x="1065402" y="2127313"/>
            <a:ext cx="4978047" cy="893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51" name="Google Shape;751;p128"/>
          <p:cNvSpPr txBox="1"/>
          <p:nvPr>
            <p:ph idx="3" type="body"/>
          </p:nvPr>
        </p:nvSpPr>
        <p:spPr>
          <a:xfrm>
            <a:off x="1065213" y="1771145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2" name="Google Shape;752;p128"/>
          <p:cNvSpPr txBox="1"/>
          <p:nvPr>
            <p:ph idx="4" type="body"/>
          </p:nvPr>
        </p:nvSpPr>
        <p:spPr>
          <a:xfrm>
            <a:off x="1065433" y="3517761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53" name="Google Shape;753;p128"/>
          <p:cNvSpPr txBox="1"/>
          <p:nvPr>
            <p:ph idx="5" type="body"/>
          </p:nvPr>
        </p:nvSpPr>
        <p:spPr>
          <a:xfrm>
            <a:off x="1065213" y="3161593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4" name="Google Shape;754;p128"/>
          <p:cNvSpPr txBox="1"/>
          <p:nvPr>
            <p:ph idx="6" type="body"/>
          </p:nvPr>
        </p:nvSpPr>
        <p:spPr>
          <a:xfrm>
            <a:off x="1073370" y="5278239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55" name="Google Shape;755;p128"/>
          <p:cNvSpPr txBox="1"/>
          <p:nvPr>
            <p:ph idx="7" type="body"/>
          </p:nvPr>
        </p:nvSpPr>
        <p:spPr>
          <a:xfrm>
            <a:off x="1073150" y="4922071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128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28"/>
          <p:cNvSpPr txBox="1"/>
          <p:nvPr>
            <p:ph idx="8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  <a:defRPr b="1" i="0" sz="1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8" name="Google Shape;758;p128"/>
          <p:cNvSpPr txBox="1"/>
          <p:nvPr>
            <p:ph idx="9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_פריסה מותאמת אישית">
  <p:cSld name="33_פריסה מותאמת אישית">
    <p:bg>
      <p:bgPr>
        <a:solidFill>
          <a:schemeClr val="lt1"/>
        </a:solid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9"/>
          <p:cNvSpPr txBox="1"/>
          <p:nvPr>
            <p:ph idx="1" type="body"/>
          </p:nvPr>
        </p:nvSpPr>
        <p:spPr>
          <a:xfrm>
            <a:off x="882395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129"/>
          <p:cNvSpPr txBox="1"/>
          <p:nvPr>
            <p:ph idx="2" type="body"/>
          </p:nvPr>
        </p:nvSpPr>
        <p:spPr>
          <a:xfrm>
            <a:off x="3693276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129"/>
          <p:cNvSpPr txBox="1"/>
          <p:nvPr>
            <p:ph idx="3" type="body"/>
          </p:nvPr>
        </p:nvSpPr>
        <p:spPr>
          <a:xfrm>
            <a:off x="6507981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129"/>
          <p:cNvSpPr txBox="1"/>
          <p:nvPr>
            <p:ph idx="4" type="body"/>
          </p:nvPr>
        </p:nvSpPr>
        <p:spPr>
          <a:xfrm>
            <a:off x="9337100" y="3657526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12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1pPr>
            <a:lvl2pPr indent="0" lvl="1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2pPr>
            <a:lvl3pPr indent="0" lvl="2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3pPr>
            <a:lvl4pPr indent="0" lvl="3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4pPr>
            <a:lvl5pPr indent="0" lvl="4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5pPr>
            <a:lvl6pPr indent="0" lvl="5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6pPr>
            <a:lvl7pPr indent="0" lvl="6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7pPr>
            <a:lvl8pPr indent="0" lvl="7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8pPr>
            <a:lvl9pPr indent="0" lvl="8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פריסה מותאמת אישית">
  <p:cSld name="17_פריסה מותאמת אישית">
    <p:bg>
      <p:bgPr>
        <a:solidFill>
          <a:schemeClr val="lt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table in front of a window&#10;&#10;Description generated with very high confidence" id="768" name="Google Shape;768;p131"/>
          <p:cNvPicPr preferRelativeResize="0"/>
          <p:nvPr/>
        </p:nvPicPr>
        <p:blipFill rotWithShape="1">
          <a:blip r:embed="rId2">
            <a:alphaModFix/>
          </a:blip>
          <a:srcRect b="12227" l="3301" r="0" t="7359"/>
          <a:stretch/>
        </p:blipFill>
        <p:spPr>
          <a:xfrm>
            <a:off x="1" y="0"/>
            <a:ext cx="12359055" cy="6855011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31"/>
          <p:cNvSpPr/>
          <p:nvPr/>
        </p:nvSpPr>
        <p:spPr>
          <a:xfrm>
            <a:off x="1" y="-18899"/>
            <a:ext cx="11963399" cy="68769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45000">
                <a:srgbClr val="000000">
                  <a:alpha val="5882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131"/>
          <p:cNvSpPr txBox="1"/>
          <p:nvPr>
            <p:ph idx="12" type="sldNum"/>
          </p:nvPr>
        </p:nvSpPr>
        <p:spPr>
          <a:xfrm>
            <a:off x="352815" y="6330472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1pPr>
            <a:lvl2pPr indent="0" lvl="1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2pPr>
            <a:lvl3pPr indent="0" lvl="2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3pPr>
            <a:lvl4pPr indent="0" lvl="3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4pPr>
            <a:lvl5pPr indent="0" lvl="4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5pPr>
            <a:lvl6pPr indent="0" lvl="5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6pPr>
            <a:lvl7pPr indent="0" lvl="6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7pPr>
            <a:lvl8pPr indent="0" lvl="7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8pPr>
            <a:lvl9pPr indent="0" lvl="8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1" name="Google Shape;771;p131"/>
          <p:cNvSpPr txBox="1"/>
          <p:nvPr>
            <p:ph idx="1" type="body"/>
          </p:nvPr>
        </p:nvSpPr>
        <p:spPr>
          <a:xfrm>
            <a:off x="1065403" y="1828801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72" name="Google Shape;772;p131"/>
          <p:cNvSpPr txBox="1"/>
          <p:nvPr>
            <p:ph type="title"/>
          </p:nvPr>
        </p:nvSpPr>
        <p:spPr>
          <a:xfrm>
            <a:off x="1072975" y="730870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773" name="Google Shape;773;p131"/>
          <p:cNvPicPr preferRelativeResize="0"/>
          <p:nvPr/>
        </p:nvPicPr>
        <p:blipFill rotWithShape="1">
          <a:blip r:embed="rId3">
            <a:alphaModFix/>
          </a:blip>
          <a:srcRect b="0" l="0" r="80063" t="0"/>
          <a:stretch/>
        </p:blipFill>
        <p:spPr>
          <a:xfrm>
            <a:off x="413211" y="354683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פריסה מותאמת אישית">
  <p:cSld name="פריסה מותאמת אישית">
    <p:bg>
      <p:bgPr>
        <a:solidFill>
          <a:schemeClr val="lt1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3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6" name="Google Shape;776;p132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s">
  <p:cSld name="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779" name="Google Shape;779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133"/>
          <p:cNvSpPr txBox="1"/>
          <p:nvPr>
            <p:ph idx="1" type="body"/>
          </p:nvPr>
        </p:nvSpPr>
        <p:spPr>
          <a:xfrm>
            <a:off x="1065402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81" name="Google Shape;781;p133"/>
          <p:cNvSpPr txBox="1"/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133"/>
          <p:cNvSpPr txBox="1"/>
          <p:nvPr>
            <p:ph idx="2" type="body"/>
          </p:nvPr>
        </p:nvSpPr>
        <p:spPr>
          <a:xfrm>
            <a:off x="6024263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83" name="Google Shape;783;p133"/>
          <p:cNvSpPr txBox="1"/>
          <p:nvPr/>
        </p:nvSpPr>
        <p:spPr>
          <a:xfrm>
            <a:off x="6031836" y="1713363"/>
            <a:ext cx="431364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r>
              <a:t/>
            </a:r>
            <a:endParaRPr b="0" i="0" sz="3000" u="none" cap="none" strike="noStrike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84" name="Google Shape;784;p133"/>
          <p:cNvSpPr txBox="1"/>
          <p:nvPr>
            <p:ph idx="3" type="body"/>
          </p:nvPr>
        </p:nvSpPr>
        <p:spPr>
          <a:xfrm>
            <a:off x="1048001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5" name="Google Shape;785;p133"/>
          <p:cNvSpPr txBox="1"/>
          <p:nvPr>
            <p:ph idx="4" type="body"/>
          </p:nvPr>
        </p:nvSpPr>
        <p:spPr>
          <a:xfrm>
            <a:off x="6015562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פריסה מותאמת אישית">
  <p:cSld name="14_פריסה מותאמת אישית">
    <p:bg>
      <p:bgPr>
        <a:solidFill>
          <a:schemeClr val="lt1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Google Shape;787;p134"/>
          <p:cNvPicPr preferRelativeResize="0"/>
          <p:nvPr/>
        </p:nvPicPr>
        <p:blipFill rotWithShape="1">
          <a:blip r:embed="rId2">
            <a:alphaModFix/>
          </a:blip>
          <a:srcRect b="-164" l="-125" r="0" t="0"/>
          <a:stretch/>
        </p:blipFill>
        <p:spPr>
          <a:xfrm>
            <a:off x="-15498" y="-11151"/>
            <a:ext cx="12207498" cy="6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34"/>
          <p:cNvSpPr/>
          <p:nvPr/>
        </p:nvSpPr>
        <p:spPr>
          <a:xfrm>
            <a:off x="-15498" y="-11151"/>
            <a:ext cx="12207499" cy="6876900"/>
          </a:xfrm>
          <a:prstGeom prst="rect">
            <a:avLst/>
          </a:prstGeom>
          <a:gradFill>
            <a:gsLst>
              <a:gs pos="0">
                <a:srgbClr val="000000">
                  <a:alpha val="58431"/>
                </a:srgbClr>
              </a:gs>
              <a:gs pos="29000">
                <a:srgbClr val="000000">
                  <a:alpha val="5843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13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0" name="Google Shape;790;p134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91" name="Google Shape;791;p134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792" name="Google Shape;79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_פריסה מותאמת אישית">
  <p:cSld name="24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>
  <p:cSld name="Thank You Slide">
    <p:bg>
      <p:bgPr>
        <a:solidFill>
          <a:schemeClr val="lt1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13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80808">
              <a:alpha val="3529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13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7" name="Google Shape;797;p135"/>
          <p:cNvSpPr txBox="1"/>
          <p:nvPr>
            <p:ph idx="1" type="body"/>
          </p:nvPr>
        </p:nvSpPr>
        <p:spPr>
          <a:xfrm>
            <a:off x="1796643" y="2583941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98" name="Google Shape;798;p135"/>
          <p:cNvSpPr txBox="1"/>
          <p:nvPr>
            <p:ph type="title"/>
          </p:nvPr>
        </p:nvSpPr>
        <p:spPr>
          <a:xfrm>
            <a:off x="1798480" y="1596049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9" name="Google Shape;799;p135"/>
          <p:cNvSpPr/>
          <p:nvPr/>
        </p:nvSpPr>
        <p:spPr>
          <a:xfrm rot="-2601409">
            <a:off x="9735730" y="1812679"/>
            <a:ext cx="4384833" cy="4089362"/>
          </a:xfrm>
          <a:custGeom>
            <a:rect b="b" l="l" r="r" t="t"/>
            <a:pathLst>
              <a:path extrusionOk="0" h="120000" w="120000">
                <a:moveTo>
                  <a:pt x="120000" y="3142"/>
                </a:moveTo>
                <a:lnTo>
                  <a:pt x="17095" y="120000"/>
                </a:lnTo>
                <a:lnTo>
                  <a:pt x="15352" y="117943"/>
                </a:lnTo>
                <a:cubicBezTo>
                  <a:pt x="7131" y="107262"/>
                  <a:pt x="1724" y="93999"/>
                  <a:pt x="347" y="79459"/>
                </a:cubicBezTo>
                <a:lnTo>
                  <a:pt x="0" y="72088"/>
                </a:lnTo>
                <a:lnTo>
                  <a:pt x="347" y="64718"/>
                </a:lnTo>
                <a:cubicBezTo>
                  <a:pt x="3790" y="28366"/>
                  <a:pt x="32421" y="0"/>
                  <a:pt x="67230" y="0"/>
                </a:cubicBezTo>
                <a:lnTo>
                  <a:pt x="100365" y="0"/>
                </a:lnTo>
                <a:cubicBezTo>
                  <a:pt x="105006" y="0"/>
                  <a:pt x="109537" y="504"/>
                  <a:pt x="113914" y="1464"/>
                </a:cubicBezTo>
                <a:lnTo>
                  <a:pt x="120000" y="31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35"/>
          <p:cNvSpPr/>
          <p:nvPr/>
        </p:nvSpPr>
        <p:spPr>
          <a:xfrm>
            <a:off x="5977710" y="5280082"/>
            <a:ext cx="4933654" cy="1577918"/>
          </a:xfrm>
          <a:custGeom>
            <a:rect b="b" l="l" r="r" t="t"/>
            <a:pathLst>
              <a:path extrusionOk="0" h="120000" w="120000">
                <a:moveTo>
                  <a:pt x="65923" y="77"/>
                </a:moveTo>
                <a:cubicBezTo>
                  <a:pt x="81208" y="1448"/>
                  <a:pt x="96327" y="21051"/>
                  <a:pt x="107655" y="58563"/>
                </a:cubicBezTo>
                <a:lnTo>
                  <a:pt x="107655" y="58563"/>
                </a:lnTo>
                <a:cubicBezTo>
                  <a:pt x="111903" y="72629"/>
                  <a:pt x="115316" y="88215"/>
                  <a:pt x="117900" y="104724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1775" y="114200"/>
                </a:lnTo>
                <a:lnTo>
                  <a:pt x="23187" y="50986"/>
                </a:lnTo>
                <a:cubicBezTo>
                  <a:pt x="35184" y="15567"/>
                  <a:pt x="50637" y="-1293"/>
                  <a:pt x="65923" y="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135"/>
          <p:cNvSpPr/>
          <p:nvPr/>
        </p:nvSpPr>
        <p:spPr>
          <a:xfrm rot="2483796">
            <a:off x="8769382" y="-4905182"/>
            <a:ext cx="376795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פריסה מותאמת אישית">
  <p:cSld name="1_פריסה מותאמת אישית">
    <p:bg>
      <p:bgPr>
        <a:solidFill>
          <a:schemeClr val="lt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jpg\ppt grid_213.jpg" id="803" name="Google Shape;803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367" y="4413"/>
            <a:ext cx="11076634" cy="6853587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3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805" name="Google Shape;805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36"/>
          <p:cNvSpPr txBox="1"/>
          <p:nvPr>
            <p:ph idx="1" type="body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07" name="Google Shape;807;p136"/>
          <p:cNvSpPr txBox="1"/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פריסה מותאמת אישית">
  <p:cSld name="11_פריסה מותאמת אישית">
    <p:bg>
      <p:bgPr>
        <a:solidFill>
          <a:schemeClr val="lt1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0" name="Google Shape;810;p137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11" name="Google Shape;811;p137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812" name="Google Shape;812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פריסה מותאמת אישית">
  <p:cSld name="7_פריסה מותאמת אישית">
    <p:bg>
      <p:bgPr>
        <a:solidFill>
          <a:schemeClr val="lt1"/>
        </a:solid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3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5" name="Google Shape;815;p138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16" name="Google Shape;816;p138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פריסה מותאמת אישית">
  <p:cSld name="15_פריסה מותאמת אישית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3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819" name="Google Shape;819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2850026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39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rchitectures">
  <p:cSld name="Architectu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4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3" name="Google Shape;823;p140"/>
          <p:cNvSpPr txBox="1"/>
          <p:nvPr>
            <p:ph type="title"/>
          </p:nvPr>
        </p:nvSpPr>
        <p:spPr>
          <a:xfrm>
            <a:off x="972071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פריסה מותאמת אישית">
  <p:cSld name="9_פריסה מותאמת אישית">
    <p:bg>
      <p:bgPr>
        <a:solidFill>
          <a:schemeClr val="lt1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4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6" name="Google Shape;826;p141"/>
          <p:cNvSpPr txBox="1"/>
          <p:nvPr>
            <p:ph idx="1" type="body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27" name="Google Shape;827;p141"/>
          <p:cNvSpPr txBox="1"/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_פריסה מותאמת אישית">
  <p:cSld name="31_פריסה מותאמת אישית"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514" y="0"/>
            <a:ext cx="122065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808">
              <a:alpha val="7137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4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832" name="Google Shape;832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42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34" name="Google Shape;834;p142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4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837" name="Google Shape;837;p1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43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4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1" name="Google Shape;841;p144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842" name="Google Shape;842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פריסה מותאמת אישית">
  <p:cSld name="3_פריסה מותאמת אישית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פריסה מותאמת אישית">
  <p:cSld name="16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5" name="Google Shape;845;p145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846" name="Google Shape;846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פריסה מותאמת אישית" showMasterSp="0">
  <p:cSld name="20_פריסה מותאמת אישית">
    <p:bg>
      <p:bgPr>
        <a:solidFill>
          <a:schemeClr val="lt1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ppt-grid_4-3.png" id="848" name="Google Shape;848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2192000" cy="685561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4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0" name="Google Shape;850;p146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851" name="Google Shape;85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פריסה מותאמת אישית">
  <p:cSld name="18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4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854" name="Google Shape;854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47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56" name="Google Shape;856;p147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_פריסה מותאמת אישית">
  <p:cSld name="25_פריסה מותאמת אישית">
    <p:bg>
      <p:bgPr>
        <a:solidFill>
          <a:schemeClr val="lt1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Google Shape;858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758" y="0"/>
            <a:ext cx="122027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4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860" name="Google Shape;860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48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62" name="Google Shape;862;p148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_פריסה מותאמת אישית">
  <p:cSld name="24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4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865" name="Google Shape;865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149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67" name="Google Shape;867;p149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פריסה מותאמת אישית">
  <p:cSld name="3_פריסה מותאמת אישית">
    <p:bg>
      <p:bgPr>
        <a:solidFill>
          <a:schemeClr val="lt1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5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0" name="Google Shape;870;p150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71" name="Google Shape;871;p150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פריסה מותאמת אישית">
  <p:cSld name="4_פריסה מותאמת אישית">
    <p:bg>
      <p:bgPr>
        <a:solidFill>
          <a:schemeClr val="lt1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5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4" name="Google Shape;874;p151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75" name="Google Shape;875;p151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52"/>
          <p:cNvSpPr txBox="1"/>
          <p:nvPr>
            <p:ph idx="10" type="dt"/>
          </p:nvPr>
        </p:nvSpPr>
        <p:spPr>
          <a:xfrm>
            <a:off x="838200" y="6356351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152"/>
          <p:cNvSpPr txBox="1"/>
          <p:nvPr>
            <p:ph idx="11" type="ftr"/>
          </p:nvPr>
        </p:nvSpPr>
        <p:spPr>
          <a:xfrm>
            <a:off x="4762500" y="4718051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9" name="Google Shape;879;p152"/>
          <p:cNvSpPr txBox="1"/>
          <p:nvPr>
            <p:ph idx="12" type="sldNum"/>
          </p:nvPr>
        </p:nvSpPr>
        <p:spPr>
          <a:xfrm>
            <a:off x="8610600" y="6418496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">
  <p:cSld name="Log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5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2" name="Google Shape;882;p153"/>
          <p:cNvSpPr txBox="1"/>
          <p:nvPr>
            <p:ph type="title"/>
          </p:nvPr>
        </p:nvSpPr>
        <p:spPr>
          <a:xfrm>
            <a:off x="603115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Tab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5" name="Google Shape;885;p154"/>
          <p:cNvSpPr txBox="1"/>
          <p:nvPr>
            <p:ph type="title"/>
          </p:nvPr>
        </p:nvSpPr>
        <p:spPr>
          <a:xfrm>
            <a:off x="1072975" y="45281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154"/>
          <p:cNvSpPr/>
          <p:nvPr>
            <p:ph idx="2" type="tbl"/>
          </p:nvPr>
        </p:nvSpPr>
        <p:spPr>
          <a:xfrm>
            <a:off x="1073150" y="1653077"/>
            <a:ext cx="10058400" cy="430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887" name="Google Shape;887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פריסה מותאמת אישית">
  <p:cSld name="4_פריסה מותאמת אישית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3" name="Google Shape;83;p16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פריסה מותאמת אישית">
  <p:cSld name="6_פריסה מותאמת אישית">
    <p:bg>
      <p:bgPr>
        <a:solidFill>
          <a:schemeClr val="lt1"/>
        </a:solidFill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5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0" name="Google Shape;890;p155"/>
          <p:cNvSpPr txBox="1"/>
          <p:nvPr>
            <p:ph type="title"/>
          </p:nvPr>
        </p:nvSpPr>
        <p:spPr>
          <a:xfrm>
            <a:off x="1982774" y="1713363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1" name="Google Shape;891;p155"/>
          <p:cNvSpPr txBox="1"/>
          <p:nvPr>
            <p:ph idx="1" type="body"/>
          </p:nvPr>
        </p:nvSpPr>
        <p:spPr>
          <a:xfrm>
            <a:off x="1982774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92" name="Google Shape;892;p155"/>
          <p:cNvSpPr txBox="1"/>
          <p:nvPr>
            <p:ph idx="2" type="body"/>
          </p:nvPr>
        </p:nvSpPr>
        <p:spPr>
          <a:xfrm>
            <a:off x="4793655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93" name="Google Shape;893;p155"/>
          <p:cNvSpPr txBox="1"/>
          <p:nvPr>
            <p:ph idx="3" type="body"/>
          </p:nvPr>
        </p:nvSpPr>
        <p:spPr>
          <a:xfrm>
            <a:off x="7608360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s">
  <p:cSld name="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56"/>
          <p:cNvSpPr txBox="1"/>
          <p:nvPr>
            <p:ph idx="12" type="sldNum"/>
          </p:nvPr>
        </p:nvSpPr>
        <p:spPr>
          <a:xfrm>
            <a:off x="352813" y="6330471"/>
            <a:ext cx="8780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00"/>
              <a:buFont typeface="Rubik Light"/>
              <a:buNone/>
              <a:defRPr b="0" i="0" sz="933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00"/>
              <a:buFont typeface="Rubik Light"/>
              <a:buNone/>
              <a:defRPr b="0" i="0" sz="933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00"/>
              <a:buFont typeface="Rubik Light"/>
              <a:buNone/>
              <a:defRPr b="0" i="0" sz="933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00"/>
              <a:buFont typeface="Rubik Light"/>
              <a:buNone/>
              <a:defRPr b="0" i="0" sz="933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00"/>
              <a:buFont typeface="Rubik Light"/>
              <a:buNone/>
              <a:defRPr b="0" i="0" sz="933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00"/>
              <a:buFont typeface="Rubik Light"/>
              <a:buNone/>
              <a:defRPr b="0" i="0" sz="933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00"/>
              <a:buFont typeface="Rubik Light"/>
              <a:buNone/>
              <a:defRPr b="0" i="0" sz="933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00"/>
              <a:buFont typeface="Rubik Light"/>
              <a:buNone/>
              <a:defRPr b="0" i="0" sz="933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00"/>
              <a:buFont typeface="Rubik Light"/>
              <a:buNone/>
              <a:defRPr b="0" i="0" sz="933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896" name="Google Shape;896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1" y="354683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56"/>
          <p:cNvSpPr txBox="1"/>
          <p:nvPr>
            <p:ph idx="1" type="body"/>
          </p:nvPr>
        </p:nvSpPr>
        <p:spPr>
          <a:xfrm>
            <a:off x="1065403" y="2701255"/>
            <a:ext cx="3330800" cy="2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898" name="Google Shape;898;p156"/>
          <p:cNvSpPr txBox="1"/>
          <p:nvPr>
            <p:ph type="title"/>
          </p:nvPr>
        </p:nvSpPr>
        <p:spPr>
          <a:xfrm>
            <a:off x="1072975" y="1073833"/>
            <a:ext cx="92668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Rubik"/>
              <a:buNone/>
              <a:defRPr b="0" i="0" sz="3067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9" name="Google Shape;899;p156"/>
          <p:cNvSpPr txBox="1"/>
          <p:nvPr>
            <p:ph idx="2" type="body"/>
          </p:nvPr>
        </p:nvSpPr>
        <p:spPr>
          <a:xfrm>
            <a:off x="4723001" y="2701255"/>
            <a:ext cx="3190000" cy="2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00" name="Google Shape;900;p156"/>
          <p:cNvSpPr txBox="1"/>
          <p:nvPr>
            <p:ph idx="3" type="body"/>
          </p:nvPr>
        </p:nvSpPr>
        <p:spPr>
          <a:xfrm>
            <a:off x="1048001" y="2133857"/>
            <a:ext cx="3344000" cy="5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1" name="Google Shape;901;p156"/>
          <p:cNvSpPr txBox="1"/>
          <p:nvPr>
            <p:ph idx="4" type="body"/>
          </p:nvPr>
        </p:nvSpPr>
        <p:spPr>
          <a:xfrm>
            <a:off x="4714301" y="2133857"/>
            <a:ext cx="3202800" cy="5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2" name="Google Shape;902;p156"/>
          <p:cNvSpPr txBox="1"/>
          <p:nvPr>
            <p:ph idx="5" type="body"/>
          </p:nvPr>
        </p:nvSpPr>
        <p:spPr>
          <a:xfrm>
            <a:off x="8208919" y="2701255"/>
            <a:ext cx="3190000" cy="2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b="0" i="0" sz="1867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03" name="Google Shape;903;p156"/>
          <p:cNvSpPr txBox="1"/>
          <p:nvPr>
            <p:ph idx="6" type="body"/>
          </p:nvPr>
        </p:nvSpPr>
        <p:spPr>
          <a:xfrm>
            <a:off x="8200217" y="2133857"/>
            <a:ext cx="3202800" cy="5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5 new">
  <p:cSld name="Case Study 5 new">
    <p:bg>
      <p:bgPr>
        <a:solidFill>
          <a:srgbClr val="F2F2F2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logo-gigaspaces.png" id="905" name="Google Shape;905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57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157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157"/>
          <p:cNvSpPr txBox="1"/>
          <p:nvPr>
            <p:ph idx="2" type="body"/>
          </p:nvPr>
        </p:nvSpPr>
        <p:spPr>
          <a:xfrm>
            <a:off x="1065402" y="2127313"/>
            <a:ext cx="4978047" cy="893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09" name="Google Shape;909;p157"/>
          <p:cNvSpPr txBox="1"/>
          <p:nvPr>
            <p:ph idx="3" type="body"/>
          </p:nvPr>
        </p:nvSpPr>
        <p:spPr>
          <a:xfrm>
            <a:off x="1065213" y="1771145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157"/>
          <p:cNvSpPr txBox="1"/>
          <p:nvPr>
            <p:ph idx="4" type="body"/>
          </p:nvPr>
        </p:nvSpPr>
        <p:spPr>
          <a:xfrm>
            <a:off x="1065433" y="3517761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11" name="Google Shape;911;p157"/>
          <p:cNvSpPr txBox="1"/>
          <p:nvPr>
            <p:ph idx="5" type="body"/>
          </p:nvPr>
        </p:nvSpPr>
        <p:spPr>
          <a:xfrm>
            <a:off x="1065213" y="3161593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157"/>
          <p:cNvSpPr txBox="1"/>
          <p:nvPr>
            <p:ph idx="6" type="body"/>
          </p:nvPr>
        </p:nvSpPr>
        <p:spPr>
          <a:xfrm>
            <a:off x="1073370" y="5278239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13" name="Google Shape;913;p157"/>
          <p:cNvSpPr txBox="1"/>
          <p:nvPr>
            <p:ph idx="7" type="body"/>
          </p:nvPr>
        </p:nvSpPr>
        <p:spPr>
          <a:xfrm>
            <a:off x="1073150" y="4922071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4" name="Google Shape;914;p157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157"/>
          <p:cNvSpPr txBox="1"/>
          <p:nvPr>
            <p:ph idx="8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  <a:defRPr b="1" i="0" sz="1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6" name="Google Shape;916;p157"/>
          <p:cNvSpPr txBox="1"/>
          <p:nvPr>
            <p:ph idx="9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e Case 3- new">
  <p:cSld name="Use Case 3- new">
    <p:bg>
      <p:bgPr>
        <a:solidFill>
          <a:srgbClr val="F2F2F2"/>
        </a:solid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58"/>
          <p:cNvSpPr/>
          <p:nvPr>
            <p:ph idx="1" type="body"/>
          </p:nvPr>
        </p:nvSpPr>
        <p:spPr>
          <a:xfrm>
            <a:off x="6400801" y="4258733"/>
            <a:ext cx="5155142" cy="2281606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9" name="Google Shape;919;p158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58"/>
          <p:cNvSpPr txBox="1"/>
          <p:nvPr>
            <p:ph idx="2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1" name="Google Shape;921;p158"/>
          <p:cNvSpPr txBox="1"/>
          <p:nvPr>
            <p:ph idx="3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922" name="Google Shape;922;p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58"/>
          <p:cNvSpPr txBox="1"/>
          <p:nvPr>
            <p:ph idx="4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24" name="Google Shape;924;p158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5" name="Google Shape;925;p158"/>
          <p:cNvSpPr txBox="1"/>
          <p:nvPr>
            <p:ph idx="5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158"/>
          <p:cNvSpPr txBox="1"/>
          <p:nvPr>
            <p:ph idx="6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27" name="Google Shape;927;p158"/>
          <p:cNvSpPr txBox="1"/>
          <p:nvPr>
            <p:ph idx="7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8" name="Google Shape;928;p158"/>
          <p:cNvSpPr txBox="1"/>
          <p:nvPr>
            <p:ph idx="8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158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30" name="Google Shape;930;p158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158"/>
          <p:cNvSpPr txBox="1"/>
          <p:nvPr>
            <p:ph idx="14" type="body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32" name="Google Shape;932;p158"/>
          <p:cNvSpPr txBox="1"/>
          <p:nvPr>
            <p:ph idx="15" type="body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"/>
              <a:buNone/>
              <a:defRPr b="0" i="0" sz="16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158"/>
          <p:cNvSpPr/>
          <p:nvPr>
            <p:ph idx="16" type="pic"/>
          </p:nvPr>
        </p:nvSpPr>
        <p:spPr>
          <a:xfrm>
            <a:off x="7036858" y="1"/>
            <a:ext cx="515514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4 new">
  <p:cSld name="Case Study 4 new">
    <p:bg>
      <p:bgPr>
        <a:solidFill>
          <a:srgbClr val="F2F2F2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5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936" name="Google Shape;936;p1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59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159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9" name="Google Shape;939;p159"/>
          <p:cNvSpPr txBox="1"/>
          <p:nvPr>
            <p:ph idx="2" type="body"/>
          </p:nvPr>
        </p:nvSpPr>
        <p:spPr>
          <a:xfrm>
            <a:off x="1065403" y="2016945"/>
            <a:ext cx="3155822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40" name="Google Shape;940;p159"/>
          <p:cNvSpPr txBox="1"/>
          <p:nvPr>
            <p:ph idx="3" type="body"/>
          </p:nvPr>
        </p:nvSpPr>
        <p:spPr>
          <a:xfrm>
            <a:off x="1065213" y="1660777"/>
            <a:ext cx="315594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159"/>
          <p:cNvSpPr txBox="1"/>
          <p:nvPr>
            <p:ph idx="4" type="body"/>
          </p:nvPr>
        </p:nvSpPr>
        <p:spPr>
          <a:xfrm>
            <a:off x="4549896" y="2016945"/>
            <a:ext cx="3239647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42" name="Google Shape;942;p159"/>
          <p:cNvSpPr txBox="1"/>
          <p:nvPr>
            <p:ph idx="5" type="body"/>
          </p:nvPr>
        </p:nvSpPr>
        <p:spPr>
          <a:xfrm>
            <a:off x="4549676" y="1660778"/>
            <a:ext cx="3239794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159"/>
          <p:cNvSpPr txBox="1"/>
          <p:nvPr>
            <p:ph idx="6" type="body"/>
          </p:nvPr>
        </p:nvSpPr>
        <p:spPr>
          <a:xfrm>
            <a:off x="8118436" y="2016945"/>
            <a:ext cx="3530450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44" name="Google Shape;944;p159"/>
          <p:cNvSpPr txBox="1"/>
          <p:nvPr>
            <p:ph idx="7" type="body"/>
          </p:nvPr>
        </p:nvSpPr>
        <p:spPr>
          <a:xfrm>
            <a:off x="8118215" y="1660777"/>
            <a:ext cx="353061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5" name="Google Shape;945;p159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159"/>
          <p:cNvSpPr txBox="1"/>
          <p:nvPr>
            <p:ph idx="8" type="body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59"/>
          <p:cNvSpPr txBox="1"/>
          <p:nvPr>
            <p:ph idx="9" type="body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e Case 2- new">
  <p:cSld name="Use Case 2- new">
    <p:bg>
      <p:bgPr>
        <a:solidFill>
          <a:srgbClr val="F2F2F2"/>
        </a:solidFill>
      </p:bgPr>
    </p:bg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6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950" name="Google Shape;950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60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2" name="Google Shape;952;p160"/>
          <p:cNvSpPr txBox="1"/>
          <p:nvPr>
            <p:ph idx="1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3" name="Google Shape;953;p160"/>
          <p:cNvSpPr/>
          <p:nvPr>
            <p:ph idx="2" type="body"/>
          </p:nvPr>
        </p:nvSpPr>
        <p:spPr>
          <a:xfrm>
            <a:off x="6400801" y="4258733"/>
            <a:ext cx="5155142" cy="1998134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4" name="Google Shape;954;p160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60"/>
          <p:cNvSpPr txBox="1"/>
          <p:nvPr>
            <p:ph idx="3" type="body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6" name="Google Shape;956;p160"/>
          <p:cNvSpPr txBox="1"/>
          <p:nvPr>
            <p:ph idx="4" type="body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7" name="Google Shape;957;p160"/>
          <p:cNvSpPr txBox="1"/>
          <p:nvPr>
            <p:ph idx="5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58" name="Google Shape;958;p160"/>
          <p:cNvSpPr txBox="1"/>
          <p:nvPr>
            <p:ph idx="6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160"/>
          <p:cNvSpPr txBox="1"/>
          <p:nvPr>
            <p:ph idx="7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60" name="Google Shape;960;p160"/>
          <p:cNvSpPr txBox="1"/>
          <p:nvPr>
            <p:ph idx="8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1" name="Google Shape;961;p160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62" name="Google Shape;962;p160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3" name="Google Shape;963;p160"/>
          <p:cNvSpPr txBox="1"/>
          <p:nvPr>
            <p:ph idx="14" type="body"/>
          </p:nvPr>
        </p:nvSpPr>
        <p:spPr>
          <a:xfrm>
            <a:off x="6607880" y="5617474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64" name="Google Shape;964;p160"/>
          <p:cNvSpPr txBox="1"/>
          <p:nvPr>
            <p:ph idx="15" type="body"/>
          </p:nvPr>
        </p:nvSpPr>
        <p:spPr>
          <a:xfrm>
            <a:off x="6607663" y="4461936"/>
            <a:ext cx="4788495" cy="10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"/>
              <a:buNone/>
              <a:defRPr b="0" i="0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_פריסה מותאמת אישית">
  <p:cSld name="27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61"/>
          <p:cNvSpPr txBox="1"/>
          <p:nvPr>
            <p:ph idx="12" type="sldNum"/>
          </p:nvPr>
        </p:nvSpPr>
        <p:spPr>
          <a:xfrm>
            <a:off x="352815" y="6330472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967" name="Google Shape;967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1" y="354683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61"/>
          <p:cNvSpPr txBox="1"/>
          <p:nvPr>
            <p:ph idx="1" type="body"/>
          </p:nvPr>
        </p:nvSpPr>
        <p:spPr>
          <a:xfrm>
            <a:off x="1065401" y="2610823"/>
            <a:ext cx="8641307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69" name="Google Shape;969;p161"/>
          <p:cNvSpPr txBox="1"/>
          <p:nvPr>
            <p:ph type="title"/>
          </p:nvPr>
        </p:nvSpPr>
        <p:spPr>
          <a:xfrm>
            <a:off x="1072975" y="1740534"/>
            <a:ext cx="8637615" cy="6385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פריסה מותאמת אישית">
  <p:cSld name="8_פריסה מותאמת אישית">
    <p:bg>
      <p:bgPr>
        <a:solidFill>
          <a:schemeClr val="lt1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162"/>
          <p:cNvPicPr preferRelativeResize="0"/>
          <p:nvPr/>
        </p:nvPicPr>
        <p:blipFill rotWithShape="1">
          <a:blip r:embed="rId2">
            <a:alphaModFix/>
          </a:blip>
          <a:srcRect b="0" l="0" r="772" t="296"/>
          <a:stretch/>
        </p:blipFill>
        <p:spPr>
          <a:xfrm>
            <a:off x="6016616" y="0"/>
            <a:ext cx="6175384" cy="5410241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6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3" name="Google Shape;973;p162"/>
          <p:cNvSpPr txBox="1"/>
          <p:nvPr>
            <p:ph type="title"/>
          </p:nvPr>
        </p:nvSpPr>
        <p:spPr>
          <a:xfrm>
            <a:off x="1982774" y="1045706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162"/>
          <p:cNvSpPr/>
          <p:nvPr/>
        </p:nvSpPr>
        <p:spPr>
          <a:xfrm>
            <a:off x="9115616" y="4198960"/>
            <a:ext cx="3076384" cy="2659040"/>
          </a:xfrm>
          <a:custGeom>
            <a:rect b="b" l="l" r="r" t="t"/>
            <a:pathLst>
              <a:path extrusionOk="0" h="2659040" w="3076384">
                <a:moveTo>
                  <a:pt x="3076384" y="0"/>
                </a:moveTo>
                <a:lnTo>
                  <a:pt x="3076384" y="2659040"/>
                </a:lnTo>
                <a:lnTo>
                  <a:pt x="0" y="2659040"/>
                </a:lnTo>
                <a:lnTo>
                  <a:pt x="19996" y="2625996"/>
                </a:lnTo>
                <a:cubicBezTo>
                  <a:pt x="121989" y="2474985"/>
                  <a:pt x="240632" y="2331948"/>
                  <a:pt x="375901" y="2199482"/>
                </a:cubicBezTo>
                <a:lnTo>
                  <a:pt x="1939257" y="668517"/>
                </a:lnTo>
                <a:cubicBezTo>
                  <a:pt x="2209794" y="403585"/>
                  <a:pt x="2521217" y="206022"/>
                  <a:pt x="2852733" y="75610"/>
                </a:cubicBezTo>
                <a:lnTo>
                  <a:pt x="307638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able">
  <p:cSld name="1_Tab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6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7" name="Google Shape;977;p163"/>
          <p:cNvSpPr txBox="1"/>
          <p:nvPr>
            <p:ph type="title"/>
          </p:nvPr>
        </p:nvSpPr>
        <p:spPr>
          <a:xfrm>
            <a:off x="1072975" y="45281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8" name="Google Shape;978;p163"/>
          <p:cNvSpPr/>
          <p:nvPr>
            <p:ph idx="2" type="tbl"/>
          </p:nvPr>
        </p:nvSpPr>
        <p:spPr>
          <a:xfrm>
            <a:off x="1073150" y="1653077"/>
            <a:ext cx="10058400" cy="430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979" name="Google Shape;979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Logos">
  <p:cSld name="1_Log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6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2" name="Google Shape;982;p164"/>
          <p:cNvSpPr txBox="1"/>
          <p:nvPr>
            <p:ph type="title"/>
          </p:nvPr>
        </p:nvSpPr>
        <p:spPr>
          <a:xfrm>
            <a:off x="603115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0" type="dt"/>
          </p:nvPr>
        </p:nvSpPr>
        <p:spPr>
          <a:xfrm>
            <a:off x="838200" y="6356351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1" type="ftr"/>
          </p:nvPr>
        </p:nvSpPr>
        <p:spPr>
          <a:xfrm>
            <a:off x="4762500" y="4718051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610600" y="6418496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Architectures">
  <p:cSld name="1_Architectu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6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5" name="Google Shape;985;p165"/>
          <p:cNvSpPr txBox="1"/>
          <p:nvPr>
            <p:ph type="title"/>
          </p:nvPr>
        </p:nvSpPr>
        <p:spPr>
          <a:xfrm>
            <a:off x="972071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2 columns">
  <p:cSld name="1_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6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988" name="Google Shape;988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66"/>
          <p:cNvSpPr txBox="1"/>
          <p:nvPr>
            <p:ph idx="1" type="body"/>
          </p:nvPr>
        </p:nvSpPr>
        <p:spPr>
          <a:xfrm>
            <a:off x="1065402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90" name="Google Shape;990;p166"/>
          <p:cNvSpPr txBox="1"/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166"/>
          <p:cNvSpPr txBox="1"/>
          <p:nvPr>
            <p:ph idx="2" type="body"/>
          </p:nvPr>
        </p:nvSpPr>
        <p:spPr>
          <a:xfrm>
            <a:off x="6024263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92" name="Google Shape;992;p166"/>
          <p:cNvSpPr txBox="1"/>
          <p:nvPr/>
        </p:nvSpPr>
        <p:spPr>
          <a:xfrm>
            <a:off x="6031836" y="1713363"/>
            <a:ext cx="431364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r>
              <a:t/>
            </a:r>
            <a:endParaRPr b="0" i="0" sz="3000" u="none" cap="none" strike="noStrike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3" name="Google Shape;993;p166"/>
          <p:cNvSpPr txBox="1"/>
          <p:nvPr>
            <p:ph idx="3" type="body"/>
          </p:nvPr>
        </p:nvSpPr>
        <p:spPr>
          <a:xfrm>
            <a:off x="1048001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4" name="Google Shape;994;p166"/>
          <p:cNvSpPr txBox="1"/>
          <p:nvPr>
            <p:ph idx="4" type="body"/>
          </p:nvPr>
        </p:nvSpPr>
        <p:spPr>
          <a:xfrm>
            <a:off x="6015562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3 columns">
  <p:cSld name="1_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6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997" name="Google Shape;997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67"/>
          <p:cNvSpPr txBox="1"/>
          <p:nvPr>
            <p:ph idx="1" type="body"/>
          </p:nvPr>
        </p:nvSpPr>
        <p:spPr>
          <a:xfrm>
            <a:off x="1065403" y="2701255"/>
            <a:ext cx="3330752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99" name="Google Shape;999;p167"/>
          <p:cNvSpPr txBox="1"/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0" name="Google Shape;1000;p167"/>
          <p:cNvSpPr txBox="1"/>
          <p:nvPr>
            <p:ph idx="2" type="body"/>
          </p:nvPr>
        </p:nvSpPr>
        <p:spPr>
          <a:xfrm>
            <a:off x="4723002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01" name="Google Shape;1001;p167"/>
          <p:cNvSpPr txBox="1"/>
          <p:nvPr>
            <p:ph idx="3" type="body"/>
          </p:nvPr>
        </p:nvSpPr>
        <p:spPr>
          <a:xfrm>
            <a:off x="1048001" y="2133857"/>
            <a:ext cx="3344184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2" name="Google Shape;1002;p167"/>
          <p:cNvSpPr txBox="1"/>
          <p:nvPr>
            <p:ph idx="4" type="body"/>
          </p:nvPr>
        </p:nvSpPr>
        <p:spPr>
          <a:xfrm>
            <a:off x="4714301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3" name="Google Shape;1003;p167"/>
          <p:cNvSpPr txBox="1"/>
          <p:nvPr>
            <p:ph idx="5" type="body"/>
          </p:nvPr>
        </p:nvSpPr>
        <p:spPr>
          <a:xfrm>
            <a:off x="8208919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04" name="Google Shape;1004;p167"/>
          <p:cNvSpPr txBox="1"/>
          <p:nvPr>
            <p:ph idx="6" type="body"/>
          </p:nvPr>
        </p:nvSpPr>
        <p:spPr>
          <a:xfrm>
            <a:off x="8200218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hank You Slide">
  <p:cSld name="1_Thank You Slide">
    <p:bg>
      <p:bgPr>
        <a:solidFill>
          <a:schemeClr val="lt1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p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6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80808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16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9" name="Google Shape;1009;p168"/>
          <p:cNvSpPr txBox="1"/>
          <p:nvPr>
            <p:ph idx="1" type="body"/>
          </p:nvPr>
        </p:nvSpPr>
        <p:spPr>
          <a:xfrm>
            <a:off x="1796643" y="2583941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10" name="Google Shape;1010;p168"/>
          <p:cNvSpPr txBox="1"/>
          <p:nvPr>
            <p:ph type="title"/>
          </p:nvPr>
        </p:nvSpPr>
        <p:spPr>
          <a:xfrm>
            <a:off x="1798480" y="1596049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1" name="Google Shape;1011;p168"/>
          <p:cNvSpPr/>
          <p:nvPr/>
        </p:nvSpPr>
        <p:spPr>
          <a:xfrm rot="-2601409">
            <a:off x="9735730" y="1812679"/>
            <a:ext cx="4384833" cy="4089362"/>
          </a:xfrm>
          <a:custGeom>
            <a:rect b="b" l="l" r="r" t="t"/>
            <a:pathLst>
              <a:path extrusionOk="0" h="4089362" w="4384833">
                <a:moveTo>
                  <a:pt x="4384833" y="107086"/>
                </a:moveTo>
                <a:lnTo>
                  <a:pt x="624664" y="4089362"/>
                </a:lnTo>
                <a:lnTo>
                  <a:pt x="560977" y="4019288"/>
                </a:lnTo>
                <a:cubicBezTo>
                  <a:pt x="260588" y="3655301"/>
                  <a:pt x="63005" y="3203325"/>
                  <a:pt x="12684" y="2707815"/>
                </a:cubicBezTo>
                <a:lnTo>
                  <a:pt x="0" y="2456640"/>
                </a:lnTo>
                <a:lnTo>
                  <a:pt x="12684" y="2205462"/>
                </a:lnTo>
                <a:cubicBezTo>
                  <a:pt x="138488" y="966687"/>
                  <a:pt x="1184673" y="0"/>
                  <a:pt x="2456639" y="0"/>
                </a:cubicBezTo>
                <a:lnTo>
                  <a:pt x="3667369" y="0"/>
                </a:lnTo>
                <a:cubicBezTo>
                  <a:pt x="3836965" y="0"/>
                  <a:pt x="4002546" y="17185"/>
                  <a:pt x="4162467" y="49911"/>
                </a:cubicBezTo>
                <a:lnTo>
                  <a:pt x="4384833" y="1070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168"/>
          <p:cNvSpPr/>
          <p:nvPr/>
        </p:nvSpPr>
        <p:spPr>
          <a:xfrm>
            <a:off x="5977710" y="5280082"/>
            <a:ext cx="4933654" cy="1577918"/>
          </a:xfrm>
          <a:custGeom>
            <a:rect b="b" l="l" r="r" t="t"/>
            <a:pathLst>
              <a:path extrusionOk="0" h="1577918" w="4933654">
                <a:moveTo>
                  <a:pt x="2710348" y="1016"/>
                </a:moveTo>
                <a:cubicBezTo>
                  <a:pt x="3338798" y="19044"/>
                  <a:pt x="3960370" y="276818"/>
                  <a:pt x="4426107" y="770064"/>
                </a:cubicBezTo>
                <a:lnTo>
                  <a:pt x="4426106" y="770065"/>
                </a:lnTo>
                <a:cubicBezTo>
                  <a:pt x="4600757" y="955032"/>
                  <a:pt x="4741093" y="1159980"/>
                  <a:pt x="4847339" y="1377053"/>
                </a:cubicBezTo>
                <a:lnTo>
                  <a:pt x="4933654" y="1577918"/>
                </a:lnTo>
                <a:lnTo>
                  <a:pt x="0" y="1577918"/>
                </a:lnTo>
                <a:lnTo>
                  <a:pt x="73011" y="1501656"/>
                </a:lnTo>
                <a:lnTo>
                  <a:pt x="953323" y="670441"/>
                </a:lnTo>
                <a:cubicBezTo>
                  <a:pt x="1446570" y="204705"/>
                  <a:pt x="2081897" y="-17012"/>
                  <a:pt x="2710348" y="10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68"/>
          <p:cNvSpPr/>
          <p:nvPr/>
        </p:nvSpPr>
        <p:spPr>
          <a:xfrm rot="2483796">
            <a:off x="8769382" y="-4905182"/>
            <a:ext cx="376795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Use Case 3- new">
  <p:cSld name="1_Use Case 3- new">
    <p:bg>
      <p:bgPr>
        <a:solidFill>
          <a:srgbClr val="F2F2F2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69"/>
          <p:cNvSpPr/>
          <p:nvPr>
            <p:ph idx="1" type="body"/>
          </p:nvPr>
        </p:nvSpPr>
        <p:spPr>
          <a:xfrm>
            <a:off x="6400801" y="4258733"/>
            <a:ext cx="5155142" cy="2281606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6" name="Google Shape;1016;p169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169"/>
          <p:cNvSpPr txBox="1"/>
          <p:nvPr>
            <p:ph idx="2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8" name="Google Shape;1018;p169"/>
          <p:cNvSpPr txBox="1"/>
          <p:nvPr>
            <p:ph idx="3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1019" name="Google Shape;1019;p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69"/>
          <p:cNvSpPr txBox="1"/>
          <p:nvPr>
            <p:ph idx="4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21" name="Google Shape;1021;p169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169"/>
          <p:cNvSpPr txBox="1"/>
          <p:nvPr>
            <p:ph idx="5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3" name="Google Shape;1023;p169"/>
          <p:cNvSpPr txBox="1"/>
          <p:nvPr>
            <p:ph idx="6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24" name="Google Shape;1024;p169"/>
          <p:cNvSpPr txBox="1"/>
          <p:nvPr>
            <p:ph idx="7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5" name="Google Shape;1025;p169"/>
          <p:cNvSpPr txBox="1"/>
          <p:nvPr>
            <p:ph idx="8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6" name="Google Shape;1026;p169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27" name="Google Shape;1027;p169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8" name="Google Shape;1028;p169"/>
          <p:cNvSpPr txBox="1"/>
          <p:nvPr>
            <p:ph idx="14" type="body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29" name="Google Shape;1029;p169"/>
          <p:cNvSpPr txBox="1"/>
          <p:nvPr>
            <p:ph idx="15" type="body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0" name="Google Shape;1030;p169"/>
          <p:cNvSpPr/>
          <p:nvPr>
            <p:ph idx="16" type="pic"/>
          </p:nvPr>
        </p:nvSpPr>
        <p:spPr>
          <a:xfrm>
            <a:off x="7036858" y="1"/>
            <a:ext cx="515514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Use Case 2- new">
  <p:cSld name="1_Use Case 2- new">
    <p:bg>
      <p:bgPr>
        <a:solidFill>
          <a:srgbClr val="F2F2F2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7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033" name="Google Shape;1033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70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5" name="Google Shape;1035;p170"/>
          <p:cNvSpPr txBox="1"/>
          <p:nvPr>
            <p:ph idx="1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6" name="Google Shape;1036;p170"/>
          <p:cNvSpPr/>
          <p:nvPr>
            <p:ph idx="2" type="body"/>
          </p:nvPr>
        </p:nvSpPr>
        <p:spPr>
          <a:xfrm>
            <a:off x="6400801" y="4258733"/>
            <a:ext cx="5155142" cy="1998134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7" name="Google Shape;1037;p170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70"/>
          <p:cNvSpPr txBox="1"/>
          <p:nvPr>
            <p:ph idx="3" type="body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9" name="Google Shape;1039;p170"/>
          <p:cNvSpPr txBox="1"/>
          <p:nvPr>
            <p:ph idx="4" type="body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0" name="Google Shape;1040;p170"/>
          <p:cNvSpPr txBox="1"/>
          <p:nvPr>
            <p:ph idx="5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41" name="Google Shape;1041;p170"/>
          <p:cNvSpPr txBox="1"/>
          <p:nvPr>
            <p:ph idx="6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2" name="Google Shape;1042;p170"/>
          <p:cNvSpPr txBox="1"/>
          <p:nvPr>
            <p:ph idx="7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43" name="Google Shape;1043;p170"/>
          <p:cNvSpPr txBox="1"/>
          <p:nvPr>
            <p:ph idx="8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4" name="Google Shape;1044;p170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45" name="Google Shape;1045;p170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6" name="Google Shape;1046;p170"/>
          <p:cNvSpPr txBox="1"/>
          <p:nvPr>
            <p:ph idx="14" type="body"/>
          </p:nvPr>
        </p:nvSpPr>
        <p:spPr>
          <a:xfrm>
            <a:off x="6607880" y="5617474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47" name="Google Shape;1047;p170"/>
          <p:cNvSpPr txBox="1"/>
          <p:nvPr>
            <p:ph idx="15" type="body"/>
          </p:nvPr>
        </p:nvSpPr>
        <p:spPr>
          <a:xfrm>
            <a:off x="6607663" y="4461936"/>
            <a:ext cx="4788495" cy="10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se Study 4 new">
  <p:cSld name="1_Case Study 4 new">
    <p:bg>
      <p:bgPr>
        <a:solidFill>
          <a:srgbClr val="F2F2F2"/>
        </a:solidFill>
      </p:bgPr>
    </p:bg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7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050" name="Google Shape;1050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71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2" name="Google Shape;1052;p171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3" name="Google Shape;1053;p171"/>
          <p:cNvSpPr txBox="1"/>
          <p:nvPr>
            <p:ph idx="2" type="body"/>
          </p:nvPr>
        </p:nvSpPr>
        <p:spPr>
          <a:xfrm>
            <a:off x="1065403" y="2016945"/>
            <a:ext cx="3155822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54" name="Google Shape;1054;p171"/>
          <p:cNvSpPr txBox="1"/>
          <p:nvPr>
            <p:ph idx="3" type="body"/>
          </p:nvPr>
        </p:nvSpPr>
        <p:spPr>
          <a:xfrm>
            <a:off x="1065213" y="1660777"/>
            <a:ext cx="315594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5" name="Google Shape;1055;p171"/>
          <p:cNvSpPr txBox="1"/>
          <p:nvPr>
            <p:ph idx="4" type="body"/>
          </p:nvPr>
        </p:nvSpPr>
        <p:spPr>
          <a:xfrm>
            <a:off x="4549896" y="2016945"/>
            <a:ext cx="3239647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56" name="Google Shape;1056;p171"/>
          <p:cNvSpPr txBox="1"/>
          <p:nvPr>
            <p:ph idx="5" type="body"/>
          </p:nvPr>
        </p:nvSpPr>
        <p:spPr>
          <a:xfrm>
            <a:off x="4549676" y="1660778"/>
            <a:ext cx="3239794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7" name="Google Shape;1057;p171"/>
          <p:cNvSpPr txBox="1"/>
          <p:nvPr>
            <p:ph idx="6" type="body"/>
          </p:nvPr>
        </p:nvSpPr>
        <p:spPr>
          <a:xfrm>
            <a:off x="8118436" y="2016945"/>
            <a:ext cx="3530450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58" name="Google Shape;1058;p171"/>
          <p:cNvSpPr txBox="1"/>
          <p:nvPr>
            <p:ph idx="7" type="body"/>
          </p:nvPr>
        </p:nvSpPr>
        <p:spPr>
          <a:xfrm>
            <a:off x="8118215" y="1660777"/>
            <a:ext cx="353061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9" name="Google Shape;1059;p171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71"/>
          <p:cNvSpPr txBox="1"/>
          <p:nvPr>
            <p:ph idx="8" type="body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1" name="Google Shape;1061;p171"/>
          <p:cNvSpPr txBox="1"/>
          <p:nvPr>
            <p:ph idx="9" type="body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ase Study 5 new">
  <p:cSld name="1_Case Study 5 new">
    <p:bg>
      <p:bgPr>
        <a:solidFill>
          <a:srgbClr val="F2F2F2"/>
        </a:solidFill>
      </p:bgPr>
    </p:bg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logo-gigaspaces.png" id="1063" name="Google Shape;1063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p172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5" name="Google Shape;1065;p172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6" name="Google Shape;1066;p172"/>
          <p:cNvSpPr txBox="1"/>
          <p:nvPr>
            <p:ph idx="2" type="body"/>
          </p:nvPr>
        </p:nvSpPr>
        <p:spPr>
          <a:xfrm>
            <a:off x="1065402" y="2127313"/>
            <a:ext cx="4978047" cy="893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67" name="Google Shape;1067;p172"/>
          <p:cNvSpPr txBox="1"/>
          <p:nvPr>
            <p:ph idx="3" type="body"/>
          </p:nvPr>
        </p:nvSpPr>
        <p:spPr>
          <a:xfrm>
            <a:off x="1065213" y="1771145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8" name="Google Shape;1068;p172"/>
          <p:cNvSpPr txBox="1"/>
          <p:nvPr>
            <p:ph idx="4" type="body"/>
          </p:nvPr>
        </p:nvSpPr>
        <p:spPr>
          <a:xfrm>
            <a:off x="1065433" y="3517761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69" name="Google Shape;1069;p172"/>
          <p:cNvSpPr txBox="1"/>
          <p:nvPr>
            <p:ph idx="5" type="body"/>
          </p:nvPr>
        </p:nvSpPr>
        <p:spPr>
          <a:xfrm>
            <a:off x="1065213" y="3161593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172"/>
          <p:cNvSpPr txBox="1"/>
          <p:nvPr>
            <p:ph idx="6" type="body"/>
          </p:nvPr>
        </p:nvSpPr>
        <p:spPr>
          <a:xfrm>
            <a:off x="1073370" y="5278239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71" name="Google Shape;1071;p172"/>
          <p:cNvSpPr txBox="1"/>
          <p:nvPr>
            <p:ph idx="7" type="body"/>
          </p:nvPr>
        </p:nvSpPr>
        <p:spPr>
          <a:xfrm>
            <a:off x="1073150" y="4922071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172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72"/>
          <p:cNvSpPr txBox="1"/>
          <p:nvPr>
            <p:ph idx="8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4" name="Google Shape;1074;p172"/>
          <p:cNvSpPr txBox="1"/>
          <p:nvPr>
            <p:ph idx="9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_פריסה מותאמת אישית">
  <p:cSld name="37_פריסה מותאמת אישית">
    <p:bg>
      <p:bgPr>
        <a:solidFill>
          <a:schemeClr val="lt1"/>
        </a:solidFill>
      </p:bgPr>
    </p:bg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football ball&#10;&#10;Description generated with high confidence" id="1076" name="Google Shape;1076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7987" y="0"/>
            <a:ext cx="12309987" cy="6909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73"/>
          <p:cNvSpPr/>
          <p:nvPr/>
        </p:nvSpPr>
        <p:spPr>
          <a:xfrm>
            <a:off x="-117987" y="-18900"/>
            <a:ext cx="12560131" cy="68769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72000">
                <a:srgbClr val="000000">
                  <a:alpha val="5882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73"/>
          <p:cNvSpPr txBox="1"/>
          <p:nvPr>
            <p:ph idx="12" type="sldNum"/>
          </p:nvPr>
        </p:nvSpPr>
        <p:spPr>
          <a:xfrm>
            <a:off x="352815" y="6330472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1pPr>
            <a:lvl2pPr indent="0" lvl="1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2pPr>
            <a:lvl3pPr indent="0" lvl="2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3pPr>
            <a:lvl4pPr indent="0" lvl="3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4pPr>
            <a:lvl5pPr indent="0" lvl="4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5pPr>
            <a:lvl6pPr indent="0" lvl="5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6pPr>
            <a:lvl7pPr indent="0" lvl="6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7pPr>
            <a:lvl8pPr indent="0" lvl="7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8pPr>
            <a:lvl9pPr indent="0" lvl="8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/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9" name="Google Shape;1079;p173"/>
          <p:cNvSpPr txBox="1"/>
          <p:nvPr>
            <p:ph idx="1" type="body"/>
          </p:nvPr>
        </p:nvSpPr>
        <p:spPr>
          <a:xfrm>
            <a:off x="1065403" y="1828801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80" name="Google Shape;1080;p173"/>
          <p:cNvSpPr txBox="1"/>
          <p:nvPr>
            <p:ph type="title"/>
          </p:nvPr>
        </p:nvSpPr>
        <p:spPr>
          <a:xfrm>
            <a:off x="1072975" y="730870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1081" name="Google Shape;1081;p173"/>
          <p:cNvPicPr preferRelativeResize="0"/>
          <p:nvPr/>
        </p:nvPicPr>
        <p:blipFill rotWithShape="1">
          <a:blip r:embed="rId3">
            <a:alphaModFix/>
          </a:blip>
          <a:srcRect b="0" l="0" r="80063" t="0"/>
          <a:stretch/>
        </p:blipFill>
        <p:spPr>
          <a:xfrm>
            <a:off x="413211" y="354683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able">
  <p:cSld name="2_Tab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7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4" name="Google Shape;1084;p174"/>
          <p:cNvSpPr txBox="1"/>
          <p:nvPr>
            <p:ph type="title"/>
          </p:nvPr>
        </p:nvSpPr>
        <p:spPr>
          <a:xfrm>
            <a:off x="1072975" y="45281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5" name="Google Shape;1085;p174"/>
          <p:cNvSpPr/>
          <p:nvPr>
            <p:ph idx="2" type="tbl"/>
          </p:nvPr>
        </p:nvSpPr>
        <p:spPr>
          <a:xfrm>
            <a:off x="1073150" y="1653077"/>
            <a:ext cx="10058400" cy="430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1086" name="Google Shape;1086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פריסה מותאמת אישית">
  <p:cSld name="13_פריסה מותאמת אישית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92" name="Google Shape;9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Architectures">
  <p:cSld name="2_Architectu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7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9" name="Google Shape;1089;p175"/>
          <p:cNvSpPr txBox="1"/>
          <p:nvPr>
            <p:ph type="title"/>
          </p:nvPr>
        </p:nvSpPr>
        <p:spPr>
          <a:xfrm>
            <a:off x="972071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2 columns">
  <p:cSld name="2_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7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092" name="Google Shape;1092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76"/>
          <p:cNvSpPr txBox="1"/>
          <p:nvPr>
            <p:ph idx="1" type="body"/>
          </p:nvPr>
        </p:nvSpPr>
        <p:spPr>
          <a:xfrm>
            <a:off x="1065402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94" name="Google Shape;1094;p176"/>
          <p:cNvSpPr txBox="1"/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5" name="Google Shape;1095;p176"/>
          <p:cNvSpPr txBox="1"/>
          <p:nvPr>
            <p:ph idx="2" type="body"/>
          </p:nvPr>
        </p:nvSpPr>
        <p:spPr>
          <a:xfrm>
            <a:off x="6024263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96" name="Google Shape;1096;p176"/>
          <p:cNvSpPr txBox="1"/>
          <p:nvPr/>
        </p:nvSpPr>
        <p:spPr>
          <a:xfrm>
            <a:off x="6031836" y="1713363"/>
            <a:ext cx="431364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r>
              <a:t/>
            </a:r>
            <a:endParaRPr b="0" i="0" sz="3000" u="none" cap="none" strike="noStrike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97" name="Google Shape;1097;p176"/>
          <p:cNvSpPr txBox="1"/>
          <p:nvPr>
            <p:ph idx="3" type="body"/>
          </p:nvPr>
        </p:nvSpPr>
        <p:spPr>
          <a:xfrm>
            <a:off x="1048001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8" name="Google Shape;1098;p176"/>
          <p:cNvSpPr txBox="1"/>
          <p:nvPr>
            <p:ph idx="4" type="body"/>
          </p:nvPr>
        </p:nvSpPr>
        <p:spPr>
          <a:xfrm>
            <a:off x="6015562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3 columns">
  <p:cSld name="2_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7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101" name="Google Shape;1101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77"/>
          <p:cNvSpPr txBox="1"/>
          <p:nvPr>
            <p:ph idx="1" type="body"/>
          </p:nvPr>
        </p:nvSpPr>
        <p:spPr>
          <a:xfrm>
            <a:off x="1065403" y="2701255"/>
            <a:ext cx="3330752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03" name="Google Shape;1103;p177"/>
          <p:cNvSpPr txBox="1"/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4" name="Google Shape;1104;p177"/>
          <p:cNvSpPr txBox="1"/>
          <p:nvPr>
            <p:ph idx="2" type="body"/>
          </p:nvPr>
        </p:nvSpPr>
        <p:spPr>
          <a:xfrm>
            <a:off x="4723002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05" name="Google Shape;1105;p177"/>
          <p:cNvSpPr txBox="1"/>
          <p:nvPr>
            <p:ph idx="3" type="body"/>
          </p:nvPr>
        </p:nvSpPr>
        <p:spPr>
          <a:xfrm>
            <a:off x="1048001" y="2133857"/>
            <a:ext cx="3344184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6" name="Google Shape;1106;p177"/>
          <p:cNvSpPr txBox="1"/>
          <p:nvPr>
            <p:ph idx="4" type="body"/>
          </p:nvPr>
        </p:nvSpPr>
        <p:spPr>
          <a:xfrm>
            <a:off x="4714301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7" name="Google Shape;1107;p177"/>
          <p:cNvSpPr txBox="1"/>
          <p:nvPr>
            <p:ph idx="5" type="body"/>
          </p:nvPr>
        </p:nvSpPr>
        <p:spPr>
          <a:xfrm>
            <a:off x="8208919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08" name="Google Shape;1108;p177"/>
          <p:cNvSpPr txBox="1"/>
          <p:nvPr>
            <p:ph idx="6" type="body"/>
          </p:nvPr>
        </p:nvSpPr>
        <p:spPr>
          <a:xfrm>
            <a:off x="8200218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hank You Slide">
  <p:cSld name="2_Thank You Slide">
    <p:bg>
      <p:bgPr>
        <a:solidFill>
          <a:schemeClr val="lt1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78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80808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7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>
                <a:solidFill>
                  <a:srgbClr val="4F4F4F"/>
                </a:solidFill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3" name="Google Shape;1113;p178"/>
          <p:cNvSpPr txBox="1"/>
          <p:nvPr>
            <p:ph idx="1" type="body"/>
          </p:nvPr>
        </p:nvSpPr>
        <p:spPr>
          <a:xfrm>
            <a:off x="1796643" y="2583941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14" name="Google Shape;1114;p178"/>
          <p:cNvSpPr txBox="1"/>
          <p:nvPr>
            <p:ph type="title"/>
          </p:nvPr>
        </p:nvSpPr>
        <p:spPr>
          <a:xfrm>
            <a:off x="1798480" y="1596049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178"/>
          <p:cNvSpPr/>
          <p:nvPr/>
        </p:nvSpPr>
        <p:spPr>
          <a:xfrm rot="-2601409">
            <a:off x="9735730" y="1812679"/>
            <a:ext cx="4384833" cy="4089362"/>
          </a:xfrm>
          <a:custGeom>
            <a:rect b="b" l="l" r="r" t="t"/>
            <a:pathLst>
              <a:path extrusionOk="0" h="4089362" w="4384833">
                <a:moveTo>
                  <a:pt x="4384833" y="107086"/>
                </a:moveTo>
                <a:lnTo>
                  <a:pt x="624664" y="4089362"/>
                </a:lnTo>
                <a:lnTo>
                  <a:pt x="560977" y="4019288"/>
                </a:lnTo>
                <a:cubicBezTo>
                  <a:pt x="260588" y="3655301"/>
                  <a:pt x="63005" y="3203325"/>
                  <a:pt x="12684" y="2707815"/>
                </a:cubicBezTo>
                <a:lnTo>
                  <a:pt x="0" y="2456640"/>
                </a:lnTo>
                <a:lnTo>
                  <a:pt x="12684" y="2205462"/>
                </a:lnTo>
                <a:cubicBezTo>
                  <a:pt x="138488" y="966687"/>
                  <a:pt x="1184673" y="0"/>
                  <a:pt x="2456639" y="0"/>
                </a:cubicBezTo>
                <a:lnTo>
                  <a:pt x="3667369" y="0"/>
                </a:lnTo>
                <a:cubicBezTo>
                  <a:pt x="3836965" y="0"/>
                  <a:pt x="4002546" y="17185"/>
                  <a:pt x="4162467" y="49911"/>
                </a:cubicBezTo>
                <a:lnTo>
                  <a:pt x="4384833" y="1070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78"/>
          <p:cNvSpPr/>
          <p:nvPr/>
        </p:nvSpPr>
        <p:spPr>
          <a:xfrm>
            <a:off x="5977710" y="5280082"/>
            <a:ext cx="4933654" cy="1577918"/>
          </a:xfrm>
          <a:custGeom>
            <a:rect b="b" l="l" r="r" t="t"/>
            <a:pathLst>
              <a:path extrusionOk="0" h="1577918" w="4933654">
                <a:moveTo>
                  <a:pt x="2710348" y="1016"/>
                </a:moveTo>
                <a:cubicBezTo>
                  <a:pt x="3338798" y="19044"/>
                  <a:pt x="3960370" y="276818"/>
                  <a:pt x="4426107" y="770064"/>
                </a:cubicBezTo>
                <a:lnTo>
                  <a:pt x="4426106" y="770065"/>
                </a:lnTo>
                <a:cubicBezTo>
                  <a:pt x="4600757" y="955032"/>
                  <a:pt x="4741093" y="1159980"/>
                  <a:pt x="4847339" y="1377053"/>
                </a:cubicBezTo>
                <a:lnTo>
                  <a:pt x="4933654" y="1577918"/>
                </a:lnTo>
                <a:lnTo>
                  <a:pt x="0" y="1577918"/>
                </a:lnTo>
                <a:lnTo>
                  <a:pt x="73011" y="1501656"/>
                </a:lnTo>
                <a:lnTo>
                  <a:pt x="953323" y="670441"/>
                </a:lnTo>
                <a:cubicBezTo>
                  <a:pt x="1446570" y="204705"/>
                  <a:pt x="2081897" y="-17012"/>
                  <a:pt x="2710348" y="10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78"/>
          <p:cNvSpPr/>
          <p:nvPr/>
        </p:nvSpPr>
        <p:spPr>
          <a:xfrm rot="2483796">
            <a:off x="8769382" y="-4905182"/>
            <a:ext cx="376795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e Case 1- new">
  <p:cSld name="Use Case 1- new">
    <p:bg>
      <p:bgPr>
        <a:solidFill>
          <a:srgbClr val="F2F2F2"/>
        </a:solidFill>
      </p:bgPr>
    </p:bg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79"/>
          <p:cNvSpPr/>
          <p:nvPr>
            <p:ph idx="1" type="body"/>
          </p:nvPr>
        </p:nvSpPr>
        <p:spPr>
          <a:xfrm>
            <a:off x="6400801" y="4258733"/>
            <a:ext cx="5155142" cy="2281606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0" name="Google Shape;1120;p179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79"/>
          <p:cNvSpPr txBox="1"/>
          <p:nvPr>
            <p:ph idx="2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2" name="Google Shape;1122;p179"/>
          <p:cNvSpPr txBox="1"/>
          <p:nvPr>
            <p:ph idx="3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1123" name="Google Shape;1123;p1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179"/>
          <p:cNvSpPr txBox="1"/>
          <p:nvPr>
            <p:ph idx="4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25" name="Google Shape;1125;p179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6" name="Google Shape;1126;p179"/>
          <p:cNvSpPr txBox="1"/>
          <p:nvPr>
            <p:ph idx="5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7" name="Google Shape;1127;p179"/>
          <p:cNvSpPr txBox="1"/>
          <p:nvPr>
            <p:ph idx="6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28" name="Google Shape;1128;p179"/>
          <p:cNvSpPr txBox="1"/>
          <p:nvPr>
            <p:ph idx="7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9" name="Google Shape;1129;p179"/>
          <p:cNvSpPr txBox="1"/>
          <p:nvPr>
            <p:ph idx="8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0" name="Google Shape;1130;p179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31" name="Google Shape;1131;p179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2" name="Google Shape;1132;p179"/>
          <p:cNvSpPr txBox="1"/>
          <p:nvPr>
            <p:ph idx="14" type="body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33" name="Google Shape;1133;p179"/>
          <p:cNvSpPr txBox="1"/>
          <p:nvPr>
            <p:ph idx="15" type="body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Use Case 3- new">
  <p:cSld name="2_Use Case 3- new">
    <p:bg>
      <p:bgPr>
        <a:solidFill>
          <a:srgbClr val="F2F2F2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80"/>
          <p:cNvSpPr/>
          <p:nvPr>
            <p:ph idx="1" type="body"/>
          </p:nvPr>
        </p:nvSpPr>
        <p:spPr>
          <a:xfrm>
            <a:off x="6400801" y="4258733"/>
            <a:ext cx="5155142" cy="2281606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6" name="Google Shape;1136;p180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80"/>
          <p:cNvSpPr txBox="1"/>
          <p:nvPr>
            <p:ph idx="2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8" name="Google Shape;1138;p180"/>
          <p:cNvSpPr txBox="1"/>
          <p:nvPr>
            <p:ph idx="3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1139" name="Google Shape;1139;p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80"/>
          <p:cNvSpPr txBox="1"/>
          <p:nvPr>
            <p:ph idx="4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41" name="Google Shape;1141;p180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2" name="Google Shape;1142;p180"/>
          <p:cNvSpPr txBox="1"/>
          <p:nvPr>
            <p:ph idx="5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3" name="Google Shape;1143;p180"/>
          <p:cNvSpPr txBox="1"/>
          <p:nvPr>
            <p:ph idx="6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44" name="Google Shape;1144;p180"/>
          <p:cNvSpPr txBox="1"/>
          <p:nvPr>
            <p:ph idx="7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5" name="Google Shape;1145;p180"/>
          <p:cNvSpPr txBox="1"/>
          <p:nvPr>
            <p:ph idx="8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6" name="Google Shape;1146;p180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47" name="Google Shape;1147;p180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8" name="Google Shape;1148;p180"/>
          <p:cNvSpPr txBox="1"/>
          <p:nvPr>
            <p:ph idx="14" type="body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49" name="Google Shape;1149;p180"/>
          <p:cNvSpPr txBox="1"/>
          <p:nvPr>
            <p:ph idx="15" type="body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0" name="Google Shape;1150;p180"/>
          <p:cNvSpPr/>
          <p:nvPr>
            <p:ph idx="16" type="pic"/>
          </p:nvPr>
        </p:nvSpPr>
        <p:spPr>
          <a:xfrm>
            <a:off x="7036858" y="1"/>
            <a:ext cx="515514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ase Study 4 new">
  <p:cSld name="2_Case Study 4 new">
    <p:bg>
      <p:bgPr>
        <a:solidFill>
          <a:srgbClr val="F2F2F2"/>
        </a:solidFill>
      </p:bgPr>
    </p:bg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8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153" name="Google Shape;1153;p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181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5" name="Google Shape;1155;p181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6" name="Google Shape;1156;p181"/>
          <p:cNvSpPr txBox="1"/>
          <p:nvPr>
            <p:ph idx="2" type="body"/>
          </p:nvPr>
        </p:nvSpPr>
        <p:spPr>
          <a:xfrm>
            <a:off x="1065403" y="2016945"/>
            <a:ext cx="3155822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57" name="Google Shape;1157;p181"/>
          <p:cNvSpPr txBox="1"/>
          <p:nvPr>
            <p:ph idx="3" type="body"/>
          </p:nvPr>
        </p:nvSpPr>
        <p:spPr>
          <a:xfrm>
            <a:off x="1065213" y="1660777"/>
            <a:ext cx="315594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8" name="Google Shape;1158;p181"/>
          <p:cNvSpPr txBox="1"/>
          <p:nvPr>
            <p:ph idx="4" type="body"/>
          </p:nvPr>
        </p:nvSpPr>
        <p:spPr>
          <a:xfrm>
            <a:off x="4549896" y="2016945"/>
            <a:ext cx="3239647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59" name="Google Shape;1159;p181"/>
          <p:cNvSpPr txBox="1"/>
          <p:nvPr>
            <p:ph idx="5" type="body"/>
          </p:nvPr>
        </p:nvSpPr>
        <p:spPr>
          <a:xfrm>
            <a:off x="4549676" y="1660778"/>
            <a:ext cx="3239794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0" name="Google Shape;1160;p181"/>
          <p:cNvSpPr txBox="1"/>
          <p:nvPr>
            <p:ph idx="6" type="body"/>
          </p:nvPr>
        </p:nvSpPr>
        <p:spPr>
          <a:xfrm>
            <a:off x="8118436" y="2016945"/>
            <a:ext cx="3530450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61" name="Google Shape;1161;p181"/>
          <p:cNvSpPr txBox="1"/>
          <p:nvPr>
            <p:ph idx="7" type="body"/>
          </p:nvPr>
        </p:nvSpPr>
        <p:spPr>
          <a:xfrm>
            <a:off x="8118215" y="1660777"/>
            <a:ext cx="353061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2" name="Google Shape;1162;p181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81"/>
          <p:cNvSpPr txBox="1"/>
          <p:nvPr>
            <p:ph idx="8" type="body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4" name="Google Shape;1164;p181"/>
          <p:cNvSpPr txBox="1"/>
          <p:nvPr>
            <p:ph idx="9" type="body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Case Study 5 new">
  <p:cSld name="2_Case Study 5 new">
    <p:bg>
      <p:bgPr>
        <a:solidFill>
          <a:srgbClr val="F2F2F2"/>
        </a:solidFill>
      </p:bgPr>
    </p:bg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logo-gigaspaces.png" id="1166" name="Google Shape;1166;p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82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8" name="Google Shape;1168;p182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9" name="Google Shape;1169;p182"/>
          <p:cNvSpPr txBox="1"/>
          <p:nvPr>
            <p:ph idx="2" type="body"/>
          </p:nvPr>
        </p:nvSpPr>
        <p:spPr>
          <a:xfrm>
            <a:off x="1065402" y="2127313"/>
            <a:ext cx="4978047" cy="893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70" name="Google Shape;1170;p182"/>
          <p:cNvSpPr txBox="1"/>
          <p:nvPr>
            <p:ph idx="3" type="body"/>
          </p:nvPr>
        </p:nvSpPr>
        <p:spPr>
          <a:xfrm>
            <a:off x="1065213" y="1771145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1" name="Google Shape;1171;p182"/>
          <p:cNvSpPr txBox="1"/>
          <p:nvPr>
            <p:ph idx="4" type="body"/>
          </p:nvPr>
        </p:nvSpPr>
        <p:spPr>
          <a:xfrm>
            <a:off x="1065433" y="3517761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72" name="Google Shape;1172;p182"/>
          <p:cNvSpPr txBox="1"/>
          <p:nvPr>
            <p:ph idx="5" type="body"/>
          </p:nvPr>
        </p:nvSpPr>
        <p:spPr>
          <a:xfrm>
            <a:off x="1065213" y="3161593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3" name="Google Shape;1173;p182"/>
          <p:cNvSpPr txBox="1"/>
          <p:nvPr>
            <p:ph idx="6" type="body"/>
          </p:nvPr>
        </p:nvSpPr>
        <p:spPr>
          <a:xfrm>
            <a:off x="1073370" y="5278239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74" name="Google Shape;1174;p182"/>
          <p:cNvSpPr txBox="1"/>
          <p:nvPr>
            <p:ph idx="7" type="body"/>
          </p:nvPr>
        </p:nvSpPr>
        <p:spPr>
          <a:xfrm>
            <a:off x="1073150" y="4922071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5" name="Google Shape;1175;p182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82"/>
          <p:cNvSpPr txBox="1"/>
          <p:nvPr>
            <p:ph idx="8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7" name="Google Shape;1177;p182"/>
          <p:cNvSpPr txBox="1"/>
          <p:nvPr>
            <p:ph idx="9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_פריסה מותאמת אישית">
  <p:cSld name="36_פריסה מותאמת אישית">
    <p:bg>
      <p:bgPr>
        <a:solidFill>
          <a:schemeClr val="lt1"/>
        </a:solidFill>
      </p:bgPr>
    </p:bg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83"/>
          <p:cNvSpPr txBox="1"/>
          <p:nvPr>
            <p:ph idx="1" type="body"/>
          </p:nvPr>
        </p:nvSpPr>
        <p:spPr>
          <a:xfrm>
            <a:off x="882395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0" name="Google Shape;1180;p183"/>
          <p:cNvSpPr txBox="1"/>
          <p:nvPr>
            <p:ph idx="2" type="body"/>
          </p:nvPr>
        </p:nvSpPr>
        <p:spPr>
          <a:xfrm>
            <a:off x="3693276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1" name="Google Shape;1181;p183"/>
          <p:cNvSpPr txBox="1"/>
          <p:nvPr>
            <p:ph idx="3" type="body"/>
          </p:nvPr>
        </p:nvSpPr>
        <p:spPr>
          <a:xfrm>
            <a:off x="6507981" y="3657527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2" name="Google Shape;1182;p183"/>
          <p:cNvSpPr txBox="1"/>
          <p:nvPr>
            <p:ph idx="4" type="body"/>
          </p:nvPr>
        </p:nvSpPr>
        <p:spPr>
          <a:xfrm>
            <a:off x="9337100" y="3657526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3" name="Google Shape;1183;p18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>
                <a:solidFill>
                  <a:srgbClr val="4F4F4F"/>
                </a:solidFill>
              </a:defRPr>
            </a:lvl1pPr>
            <a:lvl2pPr indent="0" lvl="1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>
                <a:solidFill>
                  <a:srgbClr val="4F4F4F"/>
                </a:solidFill>
              </a:defRPr>
            </a:lvl2pPr>
            <a:lvl3pPr indent="0" lvl="2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>
                <a:solidFill>
                  <a:srgbClr val="4F4F4F"/>
                </a:solidFill>
              </a:defRPr>
            </a:lvl3pPr>
            <a:lvl4pPr indent="0" lvl="3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>
                <a:solidFill>
                  <a:srgbClr val="4F4F4F"/>
                </a:solidFill>
              </a:defRPr>
            </a:lvl4pPr>
            <a:lvl5pPr indent="0" lvl="4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>
                <a:solidFill>
                  <a:srgbClr val="4F4F4F"/>
                </a:solidFill>
              </a:defRPr>
            </a:lvl5pPr>
            <a:lvl6pPr indent="0" lvl="5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>
                <a:solidFill>
                  <a:srgbClr val="4F4F4F"/>
                </a:solidFill>
              </a:defRPr>
            </a:lvl6pPr>
            <a:lvl7pPr indent="0" lvl="6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>
                <a:solidFill>
                  <a:srgbClr val="4F4F4F"/>
                </a:solidFill>
              </a:defRPr>
            </a:lvl7pPr>
            <a:lvl8pPr indent="0" lvl="7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>
                <a:solidFill>
                  <a:srgbClr val="4F4F4F"/>
                </a:solidFill>
              </a:defRPr>
            </a:lvl8pPr>
            <a:lvl9pPr indent="0" lvl="8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5"/>
              <a:buNone/>
              <a:defRPr>
                <a:solidFill>
                  <a:srgbClr val="4F4F4F"/>
                </a:solidFill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85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2" name="Google Shape;1192;p185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3" name="Google Shape;1193;p185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פריסה מותאמת אישית">
  <p:cSld name="5_פריסה מותאמת אישית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100" name="Google Shape;10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86"/>
          <p:cNvSpPr txBox="1"/>
          <p:nvPr>
            <p:ph type="ctrTitle"/>
          </p:nvPr>
        </p:nvSpPr>
        <p:spPr>
          <a:xfrm>
            <a:off x="914400" y="2130425"/>
            <a:ext cx="103632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6" name="Google Shape;1196;p186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7" name="Google Shape;1197;p186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8" name="Google Shape;1198;p186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9" name="Google Shape;1199;p186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2" name="Google Shape;1202;p187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9pPr>
          </a:lstStyle>
          <a:p/>
        </p:txBody>
      </p:sp>
      <p:sp>
        <p:nvSpPr>
          <p:cNvPr id="1203" name="Google Shape;1203;p187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4" name="Google Shape;1204;p187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5" name="Google Shape;1205;p187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88"/>
          <p:cNvSpPr txBox="1"/>
          <p:nvPr>
            <p:ph type="title"/>
          </p:nvPr>
        </p:nvSpPr>
        <p:spPr>
          <a:xfrm>
            <a:off x="963084" y="4406900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8" name="Google Shape;1208;p188"/>
          <p:cNvSpPr txBox="1"/>
          <p:nvPr>
            <p:ph idx="1" type="body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9" name="Google Shape;1209;p188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0" name="Google Shape;1210;p188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1" name="Google Shape;1211;p188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8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4" name="Google Shape;1214;p189"/>
          <p:cNvSpPr txBox="1"/>
          <p:nvPr>
            <p:ph idx="1" type="body"/>
          </p:nvPr>
        </p:nvSpPr>
        <p:spPr>
          <a:xfrm>
            <a:off x="609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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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9pPr>
          </a:lstStyle>
          <a:p/>
        </p:txBody>
      </p:sp>
      <p:sp>
        <p:nvSpPr>
          <p:cNvPr id="1215" name="Google Shape;1215;p189"/>
          <p:cNvSpPr txBox="1"/>
          <p:nvPr>
            <p:ph idx="2" type="body"/>
          </p:nvPr>
        </p:nvSpPr>
        <p:spPr>
          <a:xfrm>
            <a:off x="6197600" y="1600200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"/>
              <a:defRPr sz="2800"/>
            </a:lvl1pPr>
            <a:lvl2pPr indent="-381000" lvl="1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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9pPr>
          </a:lstStyle>
          <a:p/>
        </p:txBody>
      </p:sp>
      <p:sp>
        <p:nvSpPr>
          <p:cNvPr id="1216" name="Google Shape;1216;p189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7" name="Google Shape;1217;p189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189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9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190"/>
          <p:cNvSpPr txBox="1"/>
          <p:nvPr>
            <p:ph idx="1" type="body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2" name="Google Shape;1222;p190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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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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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"/>
              <a:defRPr sz="1600"/>
            </a:lvl9pPr>
          </a:lstStyle>
          <a:p/>
        </p:txBody>
      </p:sp>
      <p:sp>
        <p:nvSpPr>
          <p:cNvPr id="1223" name="Google Shape;1223;p190"/>
          <p:cNvSpPr txBox="1"/>
          <p:nvPr>
            <p:ph idx="3" type="body"/>
          </p:nvPr>
        </p:nvSpPr>
        <p:spPr>
          <a:xfrm>
            <a:off x="6193367" y="1535113"/>
            <a:ext cx="53892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4" name="Google Shape;1224;p190"/>
          <p:cNvSpPr txBox="1"/>
          <p:nvPr>
            <p:ph idx="4" type="body"/>
          </p:nvPr>
        </p:nvSpPr>
        <p:spPr>
          <a:xfrm>
            <a:off x="6193367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"/>
              <a:defRPr sz="2400"/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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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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"/>
              <a:defRPr sz="1600"/>
            </a:lvl9pPr>
          </a:lstStyle>
          <a:p/>
        </p:txBody>
      </p:sp>
      <p:sp>
        <p:nvSpPr>
          <p:cNvPr id="1225" name="Google Shape;1225;p190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6" name="Google Shape;1226;p190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" name="Google Shape;1227;p190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9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0" name="Google Shape;1230;p191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1" name="Google Shape;1231;p191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191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2"/>
          <p:cNvSpPr txBox="1"/>
          <p:nvPr>
            <p:ph type="title"/>
          </p:nvPr>
        </p:nvSpPr>
        <p:spPr>
          <a:xfrm>
            <a:off x="609600" y="273050"/>
            <a:ext cx="4011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p192"/>
          <p:cNvSpPr txBox="1"/>
          <p:nvPr>
            <p:ph idx="1" type="body"/>
          </p:nvPr>
        </p:nvSpPr>
        <p:spPr>
          <a:xfrm>
            <a:off x="4766733" y="273050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"/>
              <a:defRPr sz="3200"/>
            </a:lvl1pPr>
            <a:lvl2pPr indent="-406400" lvl="1" marL="9144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  <a:defRPr sz="2800"/>
            </a:lvl2pPr>
            <a:lvl3pPr indent="-381000" lvl="2" marL="13716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"/>
              <a:defRPr sz="2400"/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  <a:defRPr sz="2000"/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"/>
              <a:defRPr sz="2000"/>
            </a:lvl6pPr>
            <a:lvl7pPr indent="-355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"/>
              <a:defRPr sz="2000"/>
            </a:lvl7pPr>
            <a:lvl8pPr indent="-355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"/>
              <a:defRPr sz="2000"/>
            </a:lvl8pPr>
            <a:lvl9pPr indent="-355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"/>
              <a:defRPr sz="2000"/>
            </a:lvl9pPr>
          </a:lstStyle>
          <a:p/>
        </p:txBody>
      </p:sp>
      <p:sp>
        <p:nvSpPr>
          <p:cNvPr id="1236" name="Google Shape;1236;p192"/>
          <p:cNvSpPr txBox="1"/>
          <p:nvPr>
            <p:ph idx="2" type="body"/>
          </p:nvPr>
        </p:nvSpPr>
        <p:spPr>
          <a:xfrm>
            <a:off x="609600" y="1435100"/>
            <a:ext cx="40113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37" name="Google Shape;1237;p192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8" name="Google Shape;1238;p192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9" name="Google Shape;1239;p192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93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193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3" name="Google Shape;1243;p193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44" name="Google Shape;1244;p193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5" name="Google Shape;1245;p193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6" name="Google Shape;1246;p193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9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9" name="Google Shape;1249;p194"/>
          <p:cNvSpPr txBox="1"/>
          <p:nvPr>
            <p:ph idx="1" type="body"/>
          </p:nvPr>
        </p:nvSpPr>
        <p:spPr>
          <a:xfrm rot="5400000">
            <a:off x="3832950" y="-1623150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9pPr>
          </a:lstStyle>
          <a:p/>
        </p:txBody>
      </p:sp>
      <p:sp>
        <p:nvSpPr>
          <p:cNvPr id="1250" name="Google Shape;1250;p194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1" name="Google Shape;1251;p194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2" name="Google Shape;1252;p194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95"/>
          <p:cNvSpPr txBox="1"/>
          <p:nvPr>
            <p:ph type="title"/>
          </p:nvPr>
        </p:nvSpPr>
        <p:spPr>
          <a:xfrm rot="5400000">
            <a:off x="7285050" y="1828788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5" name="Google Shape;1255;p195"/>
          <p:cNvSpPr txBox="1"/>
          <p:nvPr>
            <p:ph idx="1" type="body"/>
          </p:nvPr>
        </p:nvSpPr>
        <p:spPr>
          <a:xfrm rot="5400000">
            <a:off x="1697000" y="-812862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"/>
              <a:defRPr/>
            </a:lvl9pPr>
          </a:lstStyle>
          <a:p/>
        </p:txBody>
      </p:sp>
      <p:sp>
        <p:nvSpPr>
          <p:cNvPr id="1256" name="Google Shape;1256;p195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7" name="Google Shape;1257;p195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8" name="Google Shape;1258;p195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פריסה מותאמת אישית">
  <p:cSld name="פריסה מותאמת אישית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>
  <p:cSld name="Thank You Slide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80808">
              <a:alpha val="3529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1796643" y="2583941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1798480" y="1596049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 rot="-2601409">
            <a:off x="9735730" y="1812679"/>
            <a:ext cx="4384833" cy="4089362"/>
          </a:xfrm>
          <a:custGeom>
            <a:rect b="b" l="l" r="r" t="t"/>
            <a:pathLst>
              <a:path extrusionOk="0" h="120000" w="120000">
                <a:moveTo>
                  <a:pt x="120000" y="3142"/>
                </a:moveTo>
                <a:lnTo>
                  <a:pt x="17095" y="120000"/>
                </a:lnTo>
                <a:lnTo>
                  <a:pt x="15352" y="117943"/>
                </a:lnTo>
                <a:cubicBezTo>
                  <a:pt x="7131" y="107262"/>
                  <a:pt x="1724" y="93999"/>
                  <a:pt x="347" y="79459"/>
                </a:cubicBezTo>
                <a:lnTo>
                  <a:pt x="0" y="72088"/>
                </a:lnTo>
                <a:lnTo>
                  <a:pt x="347" y="64718"/>
                </a:lnTo>
                <a:cubicBezTo>
                  <a:pt x="3790" y="28366"/>
                  <a:pt x="32421" y="0"/>
                  <a:pt x="67230" y="0"/>
                </a:cubicBezTo>
                <a:lnTo>
                  <a:pt x="100365" y="0"/>
                </a:lnTo>
                <a:cubicBezTo>
                  <a:pt x="105006" y="0"/>
                  <a:pt x="109537" y="504"/>
                  <a:pt x="113914" y="1464"/>
                </a:cubicBezTo>
                <a:lnTo>
                  <a:pt x="120000" y="31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5977710" y="5280082"/>
            <a:ext cx="4933654" cy="1577918"/>
          </a:xfrm>
          <a:custGeom>
            <a:rect b="b" l="l" r="r" t="t"/>
            <a:pathLst>
              <a:path extrusionOk="0" h="120000" w="120000">
                <a:moveTo>
                  <a:pt x="65923" y="77"/>
                </a:moveTo>
                <a:cubicBezTo>
                  <a:pt x="81208" y="1448"/>
                  <a:pt x="96327" y="21051"/>
                  <a:pt x="107655" y="58563"/>
                </a:cubicBezTo>
                <a:lnTo>
                  <a:pt x="107655" y="58563"/>
                </a:lnTo>
                <a:cubicBezTo>
                  <a:pt x="111903" y="72629"/>
                  <a:pt x="115316" y="88215"/>
                  <a:pt x="117900" y="104724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1775" y="114200"/>
                </a:lnTo>
                <a:lnTo>
                  <a:pt x="23187" y="50986"/>
                </a:lnTo>
                <a:cubicBezTo>
                  <a:pt x="35184" y="15567"/>
                  <a:pt x="50637" y="-1293"/>
                  <a:pt x="65923" y="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 rot="2483796">
            <a:off x="8769382" y="-4905182"/>
            <a:ext cx="376795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פריסה מותאמת אישית">
  <p:cSld name="12_פריסה מותאמת אישית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jpg\ppt grid_214.jpg" id="105" name="Google Shape;105;p22"/>
          <p:cNvPicPr preferRelativeResize="0"/>
          <p:nvPr/>
        </p:nvPicPr>
        <p:blipFill rotWithShape="1">
          <a:blip r:embed="rId2">
            <a:alphaModFix/>
          </a:blip>
          <a:srcRect b="0" l="0" r="-3" t="0"/>
          <a:stretch/>
        </p:blipFill>
        <p:spPr>
          <a:xfrm>
            <a:off x="7772400" y="0"/>
            <a:ext cx="44274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07" name="Google Shape;1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>
            <p:ph idx="1" type="body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פריסה מותאמת אישית">
  <p:cSld name="1_פריסה מותאמת אישית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jpg\ppt grid_213.jpg" id="111" name="Google Shape;11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367" y="4413"/>
            <a:ext cx="11076634" cy="685358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13" name="Google Shape;11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פריסה מותאמת אישית">
  <p:cSld name="6_פריסה מותאמת אישית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24"/>
          <p:cNvSpPr txBox="1"/>
          <p:nvPr>
            <p:ph type="title"/>
          </p:nvPr>
        </p:nvSpPr>
        <p:spPr>
          <a:xfrm>
            <a:off x="1982774" y="1713363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1982774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2" type="body"/>
          </p:nvPr>
        </p:nvSpPr>
        <p:spPr>
          <a:xfrm>
            <a:off x="4793655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3" type="body"/>
          </p:nvPr>
        </p:nvSpPr>
        <p:spPr>
          <a:xfrm>
            <a:off x="7608360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פריסה מותאמת אישית">
  <p:cSld name="8_פריסה מותאמת אישית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 rotWithShape="1">
          <a:blip r:embed="rId2">
            <a:alphaModFix/>
          </a:blip>
          <a:srcRect b="0" l="0" r="772" t="296"/>
          <a:stretch/>
        </p:blipFill>
        <p:spPr>
          <a:xfrm>
            <a:off x="6016616" y="0"/>
            <a:ext cx="6175384" cy="541024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1982774" y="1045706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6" name="Google Shape;126;p25"/>
          <p:cNvSpPr/>
          <p:nvPr/>
        </p:nvSpPr>
        <p:spPr>
          <a:xfrm>
            <a:off x="9115616" y="4198960"/>
            <a:ext cx="3076384" cy="2659040"/>
          </a:xfrm>
          <a:custGeom>
            <a:rect b="b" l="l" r="r" t="t"/>
            <a:pathLst>
              <a:path extrusionOk="0" h="2659040" w="3076384">
                <a:moveTo>
                  <a:pt x="3076384" y="0"/>
                </a:moveTo>
                <a:lnTo>
                  <a:pt x="3076384" y="2659040"/>
                </a:lnTo>
                <a:lnTo>
                  <a:pt x="0" y="2659040"/>
                </a:lnTo>
                <a:lnTo>
                  <a:pt x="19996" y="2625996"/>
                </a:lnTo>
                <a:cubicBezTo>
                  <a:pt x="121989" y="2474985"/>
                  <a:pt x="240632" y="2331948"/>
                  <a:pt x="375901" y="2199482"/>
                </a:cubicBezTo>
                <a:lnTo>
                  <a:pt x="1939257" y="668517"/>
                </a:lnTo>
                <a:cubicBezTo>
                  <a:pt x="2209794" y="403585"/>
                  <a:pt x="2521217" y="206022"/>
                  <a:pt x="2852733" y="75610"/>
                </a:cubicBezTo>
                <a:lnTo>
                  <a:pt x="307638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פריסה מותאמת אישית">
  <p:cSld name="10_פריסה מותאמת אישית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פריסה מותאמת אישית">
  <p:cSld name="11_פריסה מותאמת אישית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135" name="Google Shape;1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_פריסה מותאמת אישית">
  <p:cSld name="21_פריסה מותאמת אישית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3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8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141" name="Google Shape;14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פריסה מותאמת אישית">
  <p:cSld name="14_פריסה מותאמת אישית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 rotWithShape="1">
          <a:blip r:embed="rId2">
            <a:alphaModFix/>
          </a:blip>
          <a:srcRect b="-164" l="-127" r="0" t="0"/>
          <a:stretch/>
        </p:blipFill>
        <p:spPr>
          <a:xfrm>
            <a:off x="-15498" y="-11151"/>
            <a:ext cx="12207498" cy="6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-15498" y="-11151"/>
            <a:ext cx="12207499" cy="68769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29000">
                <a:srgbClr val="000000">
                  <a:alpha val="5882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148" name="Google Shape;1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_פריסה מותאמת אישית">
  <p:cSld name="30_פריסה מותאמת אישית">
    <p:bg>
      <p:bgPr>
        <a:solidFill>
          <a:srgbClr val="F2F2F2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0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153" name="Google Shape;15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Color BG">
  <p:cSld name="Full Color BG">
    <p:bg>
      <p:bgPr>
        <a:gradFill>
          <a:gsLst>
            <a:gs pos="0">
              <a:schemeClr val="accent1"/>
            </a:gs>
            <a:gs pos="2900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57" name="Google Shape;157;p31"/>
          <p:cNvSpPr txBox="1"/>
          <p:nvPr>
            <p:ph type="title"/>
          </p:nvPr>
        </p:nvSpPr>
        <p:spPr>
          <a:xfrm>
            <a:off x="1072975" y="1248414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"/>
              <a:buNone/>
              <a:defRPr b="0" i="0" sz="36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158" name="Google Shape;15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פריסה מותאמת אישית">
  <p:cSld name="2_פריסה מותאמת אישית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jpg\ppt grid_214.jpg" id="24" name="Google Shape;2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5608" y="0"/>
            <a:ext cx="110342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>
            <p:ph idx="1" type="body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פריסה מותאמת אישית">
  <p:cSld name="15_פריסה מותאמת אישית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61" name="Google Shape;16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2850026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2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Tab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5" name="Google Shape;165;p33"/>
          <p:cNvSpPr txBox="1"/>
          <p:nvPr>
            <p:ph type="title"/>
          </p:nvPr>
        </p:nvSpPr>
        <p:spPr>
          <a:xfrm>
            <a:off x="1072975" y="45281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66" name="Google Shape;166;p33"/>
          <p:cNvSpPr/>
          <p:nvPr>
            <p:ph idx="2" type="tbl"/>
          </p:nvPr>
        </p:nvSpPr>
        <p:spPr>
          <a:xfrm>
            <a:off x="1073150" y="1653077"/>
            <a:ext cx="10058400" cy="430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167" name="Google Shape;16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">
  <p:cSld name="Log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34"/>
          <p:cNvSpPr txBox="1"/>
          <p:nvPr>
            <p:ph type="title"/>
          </p:nvPr>
        </p:nvSpPr>
        <p:spPr>
          <a:xfrm>
            <a:off x="603115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rchitectures">
  <p:cSld name="Architectu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35"/>
          <p:cNvSpPr txBox="1"/>
          <p:nvPr>
            <p:ph type="title"/>
          </p:nvPr>
        </p:nvSpPr>
        <p:spPr>
          <a:xfrm>
            <a:off x="972071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s">
  <p:cSld name="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76" name="Google Shape;1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1065402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78" name="Google Shape;178;p36"/>
          <p:cNvSpPr txBox="1"/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79" name="Google Shape;179;p36"/>
          <p:cNvSpPr txBox="1"/>
          <p:nvPr>
            <p:ph idx="2" type="body"/>
          </p:nvPr>
        </p:nvSpPr>
        <p:spPr>
          <a:xfrm>
            <a:off x="6024263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80" name="Google Shape;180;p36"/>
          <p:cNvSpPr txBox="1"/>
          <p:nvPr/>
        </p:nvSpPr>
        <p:spPr>
          <a:xfrm>
            <a:off x="6031836" y="1713363"/>
            <a:ext cx="431364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r>
              <a:t/>
            </a:r>
            <a:endParaRPr b="0" i="0" sz="3000" u="none" cap="none" strike="noStrike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1" name="Google Shape;181;p36"/>
          <p:cNvSpPr txBox="1"/>
          <p:nvPr>
            <p:ph idx="3" type="body"/>
          </p:nvPr>
        </p:nvSpPr>
        <p:spPr>
          <a:xfrm>
            <a:off x="1048001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36"/>
          <p:cNvSpPr txBox="1"/>
          <p:nvPr>
            <p:ph idx="4" type="body"/>
          </p:nvPr>
        </p:nvSpPr>
        <p:spPr>
          <a:xfrm>
            <a:off x="6015562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s">
  <p:cSld name="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85" name="Google Shape;18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/>
          <p:nvPr>
            <p:ph idx="1" type="body"/>
          </p:nvPr>
        </p:nvSpPr>
        <p:spPr>
          <a:xfrm>
            <a:off x="1065403" y="2701255"/>
            <a:ext cx="3330752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88" name="Google Shape;188;p37"/>
          <p:cNvSpPr txBox="1"/>
          <p:nvPr>
            <p:ph idx="2" type="body"/>
          </p:nvPr>
        </p:nvSpPr>
        <p:spPr>
          <a:xfrm>
            <a:off x="4723002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3" type="body"/>
          </p:nvPr>
        </p:nvSpPr>
        <p:spPr>
          <a:xfrm>
            <a:off x="1048001" y="2133857"/>
            <a:ext cx="3344184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4" type="body"/>
          </p:nvPr>
        </p:nvSpPr>
        <p:spPr>
          <a:xfrm>
            <a:off x="4714301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5" type="body"/>
          </p:nvPr>
        </p:nvSpPr>
        <p:spPr>
          <a:xfrm>
            <a:off x="8208919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6" type="body"/>
          </p:nvPr>
        </p:nvSpPr>
        <p:spPr>
          <a:xfrm>
            <a:off x="8200218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פריסה מותאמת אישית">
  <p:cSld name="9_פריסה מותאמת אישית"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38"/>
          <p:cNvSpPr txBox="1"/>
          <p:nvPr>
            <p:ph idx="1" type="body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196" name="Google Shape;196;p38"/>
          <p:cNvSpPr txBox="1"/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פריסה מותאמת אישית">
  <p:cSld name="19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199" name="Google Shape;19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_פריסה מותאמת אישית">
  <p:cSld name="23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04" name="Google Shape;2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06" name="Google Shape;206;p40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_פריסה מותאמת אישית">
  <p:cSld name="31_פריסה מותאמת אישית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514" y="0"/>
            <a:ext cx="122065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808">
              <a:alpha val="7176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11" name="Google Shape;2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1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13" name="Google Shape;213;p41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פריסה מותאמת אישית">
  <p:cSld name="10_פריסה מותאמת אישית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_פריסה מותאמת אישית">
  <p:cSld name="32_פריסה מותאמת אישית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/>
          <p:nvPr/>
        </p:nvSpPr>
        <p:spPr>
          <a:xfrm>
            <a:off x="0" y="0"/>
            <a:ext cx="7329714" cy="6858000"/>
          </a:xfrm>
          <a:prstGeom prst="rect">
            <a:avLst/>
          </a:prstGeom>
          <a:solidFill>
            <a:srgbClr val="ECEA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17" name="Google Shape;21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2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19" name="Google Shape;219;p42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_פריסה מותאמת אישית">
  <p:cSld name="27_פריסה מותאמת אישית">
    <p:bg>
      <p:bgPr>
        <a:solidFill>
          <a:srgbClr val="00000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22" name="Google Shape;22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24" name="Google Shape;224;p43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25" name="Google Shape;225;p43"/>
          <p:cNvSpPr/>
          <p:nvPr/>
        </p:nvSpPr>
        <p:spPr>
          <a:xfrm rot="2772585">
            <a:off x="8202854" y="-4620621"/>
            <a:ext cx="5074945" cy="10523943"/>
          </a:xfrm>
          <a:prstGeom prst="roundRect">
            <a:avLst>
              <a:gd fmla="val 50000" name="adj"/>
            </a:avLst>
          </a:prstGeom>
          <a:solidFill>
            <a:schemeClr val="lt1">
              <a:alpha val="1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3"/>
          <p:cNvSpPr/>
          <p:nvPr/>
        </p:nvSpPr>
        <p:spPr>
          <a:xfrm>
            <a:off x="8445120" y="4740806"/>
            <a:ext cx="3746880" cy="2117194"/>
          </a:xfrm>
          <a:custGeom>
            <a:rect b="b" l="l" r="r" t="t"/>
            <a:pathLst>
              <a:path extrusionOk="0" h="2117194" w="3746880">
                <a:moveTo>
                  <a:pt x="3281917" y="569"/>
                </a:moveTo>
                <a:cubicBezTo>
                  <a:pt x="3363073" y="2283"/>
                  <a:pt x="3444148" y="7867"/>
                  <a:pt x="3524840" y="17314"/>
                </a:cubicBezTo>
                <a:lnTo>
                  <a:pt x="3746880" y="54157"/>
                </a:lnTo>
                <a:lnTo>
                  <a:pt x="3746880" y="2117194"/>
                </a:lnTo>
                <a:lnTo>
                  <a:pt x="0" y="2117194"/>
                </a:lnTo>
                <a:lnTo>
                  <a:pt x="1472361" y="705731"/>
                </a:lnTo>
                <a:cubicBezTo>
                  <a:pt x="1978184" y="220829"/>
                  <a:pt x="2632666" y="-13141"/>
                  <a:pt x="3281917" y="5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פריסה מותאמת אישית" showMasterSp="0">
  <p:cSld name="20_פריסה מותאמת אישית"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ppt-grid_4-3.png" id="228" name="Google Shape;22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2192000" cy="6855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p44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231" name="Google Shape;2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_פריסה מותאמת אישית">
  <p:cSld name="17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34" name="Google Shape;23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5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_פריסה מותאמת אישית">
  <p:cSld name="18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39" name="Google Shape;2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6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41" name="Google Shape;241;p46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_פריסה מותאמת אישית">
  <p:cSld name="25_פריסה מותאמת אישית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758" y="0"/>
            <a:ext cx="122027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45" name="Google Shape;24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7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47" name="Google Shape;247;p47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_פריסה מותאמת אישית">
  <p:cSld name="22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50" name="Google Shape;25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52" name="Google Shape;252;p48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_פריסה מותאמת אישית">
  <p:cSld name="24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55" name="Google Shape;2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9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57" name="Google Shape;257;p49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_פריסה מותאמת אישית">
  <p:cSld name="29_פריסה מותאמת אישית">
    <p:bg>
      <p:bgPr>
        <a:solidFill>
          <a:srgbClr val="000000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260" name="Google Shape;26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0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2" name="Google Shape;262;p50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פריסה מותאמת אישית">
  <p:cSld name="3_פריסה מותאמת אישית">
    <p:bg>
      <p:bgPr>
        <a:solidFill>
          <a:schemeClr val="lt1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51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66" name="Google Shape;266;p51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פריסה מותאמת אישית">
  <p:cSld name="7_פריסה מותאמת אישית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פריסה מותאמת אישית">
  <p:cSld name="4_פריסה מותאמת אישית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52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70" name="Google Shape;270;p52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 type="obj">
  <p:cSld name="OBJEC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73" name="Google Shape;273;p53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74" name="Google Shape;274;p5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75" name="Google Shape;275;p5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ubik Light"/>
              <a:buNone/>
              <a:defRPr b="0" i="0" sz="18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76" name="Google Shape;276;p5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"/>
              <a:buFont typeface="Rubik Light"/>
              <a:buNone/>
              <a:defRPr sz="900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"/>
              <a:buFont typeface="Rubik Light"/>
              <a:buNone/>
              <a:defRPr sz="900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"/>
              <a:buFont typeface="Rubik Light"/>
              <a:buNone/>
              <a:defRPr sz="900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"/>
              <a:buFont typeface="Rubik Light"/>
              <a:buNone/>
              <a:defRPr sz="900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"/>
              <a:buFont typeface="Rubik Light"/>
              <a:buNone/>
              <a:defRPr sz="900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"/>
              <a:buFont typeface="Rubik Light"/>
              <a:buNone/>
              <a:defRPr sz="900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"/>
              <a:buFont typeface="Rubik Light"/>
              <a:buNone/>
              <a:defRPr sz="900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"/>
              <a:buFont typeface="Rubik Light"/>
              <a:buNone/>
              <a:defRPr sz="900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"/>
              <a:buFont typeface="Rubik Light"/>
              <a:buNone/>
              <a:defRPr sz="900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4"/>
          <p:cNvSpPr txBox="1"/>
          <p:nvPr>
            <p:ph idx="10" type="dt"/>
          </p:nvPr>
        </p:nvSpPr>
        <p:spPr>
          <a:xfrm>
            <a:off x="838200" y="6356351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54"/>
          <p:cNvSpPr txBox="1"/>
          <p:nvPr>
            <p:ph idx="11" type="ftr"/>
          </p:nvPr>
        </p:nvSpPr>
        <p:spPr>
          <a:xfrm>
            <a:off x="4762500" y="4718051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Google Shape;280;p54"/>
          <p:cNvSpPr txBox="1"/>
          <p:nvPr>
            <p:ph idx="12" type="sldNum"/>
          </p:nvPr>
        </p:nvSpPr>
        <p:spPr>
          <a:xfrm>
            <a:off x="8610600" y="6418496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>
  <p:cSld name="Thank You Slide"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80808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F4F4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5" name="Google Shape;285;p55"/>
          <p:cNvSpPr txBox="1"/>
          <p:nvPr>
            <p:ph idx="1" type="body"/>
          </p:nvPr>
        </p:nvSpPr>
        <p:spPr>
          <a:xfrm>
            <a:off x="1796643" y="2583941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86" name="Google Shape;286;p55"/>
          <p:cNvSpPr txBox="1"/>
          <p:nvPr>
            <p:ph type="title"/>
          </p:nvPr>
        </p:nvSpPr>
        <p:spPr>
          <a:xfrm>
            <a:off x="1798480" y="1596049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87" name="Google Shape;287;p55"/>
          <p:cNvSpPr/>
          <p:nvPr/>
        </p:nvSpPr>
        <p:spPr>
          <a:xfrm rot="-2601409">
            <a:off x="9735730" y="1812679"/>
            <a:ext cx="4384833" cy="4089362"/>
          </a:xfrm>
          <a:custGeom>
            <a:rect b="b" l="l" r="r" t="t"/>
            <a:pathLst>
              <a:path extrusionOk="0" h="4089362" w="4384833">
                <a:moveTo>
                  <a:pt x="4384833" y="107086"/>
                </a:moveTo>
                <a:lnTo>
                  <a:pt x="624664" y="4089362"/>
                </a:lnTo>
                <a:lnTo>
                  <a:pt x="560977" y="4019288"/>
                </a:lnTo>
                <a:cubicBezTo>
                  <a:pt x="260588" y="3655301"/>
                  <a:pt x="63005" y="3203325"/>
                  <a:pt x="12684" y="2707815"/>
                </a:cubicBezTo>
                <a:lnTo>
                  <a:pt x="0" y="2456640"/>
                </a:lnTo>
                <a:lnTo>
                  <a:pt x="12684" y="2205462"/>
                </a:lnTo>
                <a:cubicBezTo>
                  <a:pt x="138488" y="966687"/>
                  <a:pt x="1184673" y="0"/>
                  <a:pt x="2456639" y="0"/>
                </a:cubicBezTo>
                <a:lnTo>
                  <a:pt x="3667369" y="0"/>
                </a:lnTo>
                <a:cubicBezTo>
                  <a:pt x="3836965" y="0"/>
                  <a:pt x="4002546" y="17185"/>
                  <a:pt x="4162467" y="49911"/>
                </a:cubicBezTo>
                <a:lnTo>
                  <a:pt x="4384833" y="10708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5"/>
          <p:cNvSpPr/>
          <p:nvPr/>
        </p:nvSpPr>
        <p:spPr>
          <a:xfrm>
            <a:off x="5977710" y="5280082"/>
            <a:ext cx="4933654" cy="1577918"/>
          </a:xfrm>
          <a:custGeom>
            <a:rect b="b" l="l" r="r" t="t"/>
            <a:pathLst>
              <a:path extrusionOk="0" h="1577918" w="4933654">
                <a:moveTo>
                  <a:pt x="2710348" y="1016"/>
                </a:moveTo>
                <a:cubicBezTo>
                  <a:pt x="3338798" y="19044"/>
                  <a:pt x="3960370" y="276818"/>
                  <a:pt x="4426107" y="770064"/>
                </a:cubicBezTo>
                <a:lnTo>
                  <a:pt x="4426106" y="770065"/>
                </a:lnTo>
                <a:cubicBezTo>
                  <a:pt x="4600757" y="955032"/>
                  <a:pt x="4741093" y="1159980"/>
                  <a:pt x="4847339" y="1377053"/>
                </a:cubicBezTo>
                <a:lnTo>
                  <a:pt x="4933654" y="1577918"/>
                </a:lnTo>
                <a:lnTo>
                  <a:pt x="0" y="1577918"/>
                </a:lnTo>
                <a:lnTo>
                  <a:pt x="73011" y="1501656"/>
                </a:lnTo>
                <a:lnTo>
                  <a:pt x="953323" y="670441"/>
                </a:lnTo>
                <a:cubicBezTo>
                  <a:pt x="1446570" y="204705"/>
                  <a:pt x="2081897" y="-17012"/>
                  <a:pt x="2710348" y="10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55"/>
          <p:cNvSpPr/>
          <p:nvPr/>
        </p:nvSpPr>
        <p:spPr>
          <a:xfrm rot="2483796">
            <a:off x="8769382" y="-4905182"/>
            <a:ext cx="376795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e Case 3- new">
  <p:cSld name="Use Case 3- new">
    <p:bg>
      <p:bgPr>
        <a:solidFill>
          <a:srgbClr val="F2F2F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6"/>
          <p:cNvSpPr/>
          <p:nvPr>
            <p:ph idx="1" type="body"/>
          </p:nvPr>
        </p:nvSpPr>
        <p:spPr>
          <a:xfrm>
            <a:off x="6400801" y="4258733"/>
            <a:ext cx="5155142" cy="2281606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Google Shape;292;p56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56"/>
          <p:cNvSpPr txBox="1"/>
          <p:nvPr>
            <p:ph idx="2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56"/>
          <p:cNvSpPr txBox="1"/>
          <p:nvPr>
            <p:ph idx="3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295" name="Google Shape;29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6"/>
          <p:cNvSpPr txBox="1"/>
          <p:nvPr>
            <p:ph idx="4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297" name="Google Shape;297;p56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98" name="Google Shape;298;p56"/>
          <p:cNvSpPr txBox="1"/>
          <p:nvPr>
            <p:ph idx="5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9" name="Google Shape;299;p56"/>
          <p:cNvSpPr txBox="1"/>
          <p:nvPr>
            <p:ph idx="6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00" name="Google Shape;300;p56"/>
          <p:cNvSpPr txBox="1"/>
          <p:nvPr>
            <p:ph idx="7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56"/>
          <p:cNvSpPr txBox="1"/>
          <p:nvPr>
            <p:ph idx="8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56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03" name="Google Shape;303;p56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56"/>
          <p:cNvSpPr txBox="1"/>
          <p:nvPr>
            <p:ph idx="14" type="body"/>
          </p:nvPr>
        </p:nvSpPr>
        <p:spPr>
          <a:xfrm>
            <a:off x="6607856" y="5757336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4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15" type="body"/>
          </p:nvPr>
        </p:nvSpPr>
        <p:spPr>
          <a:xfrm>
            <a:off x="6607663" y="4461936"/>
            <a:ext cx="4788495" cy="1234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ubik"/>
              <a:buNone/>
              <a:defRPr b="0" i="0" sz="1600" u="none" cap="none" strike="noStrike">
                <a:solidFill>
                  <a:schemeClr val="accent4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56"/>
          <p:cNvSpPr/>
          <p:nvPr>
            <p:ph idx="16" type="pic"/>
          </p:nvPr>
        </p:nvSpPr>
        <p:spPr>
          <a:xfrm>
            <a:off x="7036858" y="1"/>
            <a:ext cx="515514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4 new">
  <p:cSld name="Case Study 4 new">
    <p:bg>
      <p:bgPr>
        <a:solidFill>
          <a:srgbClr val="F2F2F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309" name="Google Shape;30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7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11" name="Google Shape;311;p57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57"/>
          <p:cNvSpPr txBox="1"/>
          <p:nvPr>
            <p:ph idx="2" type="body"/>
          </p:nvPr>
        </p:nvSpPr>
        <p:spPr>
          <a:xfrm>
            <a:off x="1065403" y="2016945"/>
            <a:ext cx="3155822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13" name="Google Shape;313;p57"/>
          <p:cNvSpPr txBox="1"/>
          <p:nvPr>
            <p:ph idx="3" type="body"/>
          </p:nvPr>
        </p:nvSpPr>
        <p:spPr>
          <a:xfrm>
            <a:off x="1065213" y="1660777"/>
            <a:ext cx="315594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4" name="Google Shape;314;p57"/>
          <p:cNvSpPr txBox="1"/>
          <p:nvPr>
            <p:ph idx="4" type="body"/>
          </p:nvPr>
        </p:nvSpPr>
        <p:spPr>
          <a:xfrm>
            <a:off x="4549896" y="2016945"/>
            <a:ext cx="3239647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15" name="Google Shape;315;p57"/>
          <p:cNvSpPr txBox="1"/>
          <p:nvPr>
            <p:ph idx="5" type="body"/>
          </p:nvPr>
        </p:nvSpPr>
        <p:spPr>
          <a:xfrm>
            <a:off x="4549676" y="1660778"/>
            <a:ext cx="3239794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57"/>
          <p:cNvSpPr txBox="1"/>
          <p:nvPr>
            <p:ph idx="6" type="body"/>
          </p:nvPr>
        </p:nvSpPr>
        <p:spPr>
          <a:xfrm>
            <a:off x="8118436" y="2016945"/>
            <a:ext cx="3530450" cy="10903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17" name="Google Shape;317;p57"/>
          <p:cNvSpPr txBox="1"/>
          <p:nvPr>
            <p:ph idx="7" type="body"/>
          </p:nvPr>
        </p:nvSpPr>
        <p:spPr>
          <a:xfrm>
            <a:off x="8118215" y="1660777"/>
            <a:ext cx="353061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5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" name="Google Shape;318;p57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57"/>
          <p:cNvSpPr txBox="1"/>
          <p:nvPr>
            <p:ph idx="8" type="body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p57"/>
          <p:cNvSpPr txBox="1"/>
          <p:nvPr>
            <p:ph idx="9" type="body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5 new">
  <p:cSld name="Case Study 5 new">
    <p:bg>
      <p:bgPr>
        <a:solidFill>
          <a:srgbClr val="F2F2F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logo-gigaspaces.png" id="322" name="Google Shape;32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8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24" name="Google Shape;324;p58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58"/>
          <p:cNvSpPr txBox="1"/>
          <p:nvPr>
            <p:ph idx="2" type="body"/>
          </p:nvPr>
        </p:nvSpPr>
        <p:spPr>
          <a:xfrm>
            <a:off x="1065402" y="2127313"/>
            <a:ext cx="4978047" cy="893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26" name="Google Shape;326;p58"/>
          <p:cNvSpPr txBox="1"/>
          <p:nvPr>
            <p:ph idx="3" type="body"/>
          </p:nvPr>
        </p:nvSpPr>
        <p:spPr>
          <a:xfrm>
            <a:off x="1065213" y="1771145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58"/>
          <p:cNvSpPr txBox="1"/>
          <p:nvPr>
            <p:ph idx="4" type="body"/>
          </p:nvPr>
        </p:nvSpPr>
        <p:spPr>
          <a:xfrm>
            <a:off x="1065433" y="3517761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28" name="Google Shape;328;p58"/>
          <p:cNvSpPr txBox="1"/>
          <p:nvPr>
            <p:ph idx="5" type="body"/>
          </p:nvPr>
        </p:nvSpPr>
        <p:spPr>
          <a:xfrm>
            <a:off x="1065213" y="3161593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" name="Google Shape;329;p58"/>
          <p:cNvSpPr txBox="1"/>
          <p:nvPr>
            <p:ph idx="6" type="body"/>
          </p:nvPr>
        </p:nvSpPr>
        <p:spPr>
          <a:xfrm>
            <a:off x="1073370" y="5278239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30" name="Google Shape;330;p58"/>
          <p:cNvSpPr txBox="1"/>
          <p:nvPr>
            <p:ph idx="7" type="body"/>
          </p:nvPr>
        </p:nvSpPr>
        <p:spPr>
          <a:xfrm>
            <a:off x="1073150" y="4922071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58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58"/>
          <p:cNvSpPr txBox="1"/>
          <p:nvPr>
            <p:ph idx="8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  <a:defRPr b="1" i="0" sz="1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" name="Google Shape;333;p58"/>
          <p:cNvSpPr txBox="1"/>
          <p:nvPr>
            <p:ph idx="9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se Case 2- new">
  <p:cSld name="Use Case 2- new">
    <p:bg>
      <p:bgPr>
        <a:solidFill>
          <a:srgbClr val="F2F2F2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336" name="Google Shape;336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9"/>
          <p:cNvSpPr txBox="1"/>
          <p:nvPr>
            <p:ph type="title"/>
          </p:nvPr>
        </p:nvSpPr>
        <p:spPr>
          <a:xfrm>
            <a:off x="3184634" y="354682"/>
            <a:ext cx="5517932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38" name="Google Shape;338;p59"/>
          <p:cNvSpPr txBox="1"/>
          <p:nvPr>
            <p:ph idx="1" type="body"/>
          </p:nvPr>
        </p:nvSpPr>
        <p:spPr>
          <a:xfrm>
            <a:off x="1073150" y="501153"/>
            <a:ext cx="2111484" cy="7594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" name="Google Shape;339;p59"/>
          <p:cNvSpPr/>
          <p:nvPr>
            <p:ph idx="2" type="body"/>
          </p:nvPr>
        </p:nvSpPr>
        <p:spPr>
          <a:xfrm>
            <a:off x="6400801" y="4258733"/>
            <a:ext cx="5155142" cy="1998134"/>
          </a:xfrm>
          <a:prstGeom prst="roundRect">
            <a:avLst>
              <a:gd fmla="val 18788" name="adj"/>
            </a:avLst>
          </a:prstGeom>
          <a:solidFill>
            <a:srgbClr val="E3E4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59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9"/>
          <p:cNvSpPr txBox="1"/>
          <p:nvPr>
            <p:ph idx="3" type="body"/>
          </p:nvPr>
        </p:nvSpPr>
        <p:spPr>
          <a:xfrm>
            <a:off x="9382998" y="231107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ubik"/>
              <a:buNone/>
              <a:defRPr b="1" i="0" sz="18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Google Shape;342;p59"/>
          <p:cNvSpPr txBox="1"/>
          <p:nvPr>
            <p:ph idx="4" type="body"/>
          </p:nvPr>
        </p:nvSpPr>
        <p:spPr>
          <a:xfrm>
            <a:off x="9366065" y="681645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59"/>
          <p:cNvSpPr txBox="1"/>
          <p:nvPr>
            <p:ph idx="5" type="body"/>
          </p:nvPr>
        </p:nvSpPr>
        <p:spPr>
          <a:xfrm>
            <a:off x="1065402" y="1763246"/>
            <a:ext cx="497804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44" name="Google Shape;344;p59"/>
          <p:cNvSpPr txBox="1"/>
          <p:nvPr>
            <p:ph idx="6" type="body"/>
          </p:nvPr>
        </p:nvSpPr>
        <p:spPr>
          <a:xfrm>
            <a:off x="1065213" y="1407078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59"/>
          <p:cNvSpPr txBox="1"/>
          <p:nvPr>
            <p:ph idx="7" type="body"/>
          </p:nvPr>
        </p:nvSpPr>
        <p:spPr>
          <a:xfrm>
            <a:off x="1065433" y="3516793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46" name="Google Shape;346;p59"/>
          <p:cNvSpPr txBox="1"/>
          <p:nvPr>
            <p:ph idx="8" type="body"/>
          </p:nvPr>
        </p:nvSpPr>
        <p:spPr>
          <a:xfrm>
            <a:off x="1065213" y="3160625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59"/>
          <p:cNvSpPr txBox="1"/>
          <p:nvPr>
            <p:ph idx="9" type="body"/>
          </p:nvPr>
        </p:nvSpPr>
        <p:spPr>
          <a:xfrm>
            <a:off x="1073370" y="5270340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48" name="Google Shape;348;p59"/>
          <p:cNvSpPr txBox="1"/>
          <p:nvPr>
            <p:ph idx="13" type="body"/>
          </p:nvPr>
        </p:nvSpPr>
        <p:spPr>
          <a:xfrm>
            <a:off x="1073150" y="4914172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Google Shape;349;p59"/>
          <p:cNvSpPr txBox="1"/>
          <p:nvPr>
            <p:ph idx="14" type="body"/>
          </p:nvPr>
        </p:nvSpPr>
        <p:spPr>
          <a:xfrm>
            <a:off x="6607880" y="5617474"/>
            <a:ext cx="4788278" cy="57573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1200"/>
              <a:buFont typeface="Arial"/>
              <a:buNone/>
              <a:defRPr b="0" i="1" sz="1200" u="none" cap="none" strike="noStrike">
                <a:solidFill>
                  <a:schemeClr val="accent3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50" name="Google Shape;350;p59"/>
          <p:cNvSpPr txBox="1"/>
          <p:nvPr>
            <p:ph idx="15" type="body"/>
          </p:nvPr>
        </p:nvSpPr>
        <p:spPr>
          <a:xfrm>
            <a:off x="6607663" y="4461936"/>
            <a:ext cx="4788495" cy="1092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ubik"/>
              <a:buNone/>
              <a:defRPr b="0" i="0" sz="1600" u="none" cap="none" strike="noStrike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6">
          <p15:clr>
            <a:srgbClr val="FBAE40"/>
          </p15:clr>
        </p15:guide>
        <p15:guide id="2" orient="horz" pos="17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פריסה מותאמת אישית">
  <p:cSld name="14_פריסה מותאמת אישית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1"/>
          <p:cNvPicPr preferRelativeResize="0"/>
          <p:nvPr/>
        </p:nvPicPr>
        <p:blipFill rotWithShape="1">
          <a:blip r:embed="rId2">
            <a:alphaModFix/>
          </a:blip>
          <a:srcRect b="-164" l="-125" r="0" t="0"/>
          <a:stretch/>
        </p:blipFill>
        <p:spPr>
          <a:xfrm>
            <a:off x="-15498" y="-11151"/>
            <a:ext cx="12207498" cy="6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61"/>
          <p:cNvSpPr/>
          <p:nvPr/>
        </p:nvSpPr>
        <p:spPr>
          <a:xfrm>
            <a:off x="-15498" y="-11151"/>
            <a:ext cx="12207499" cy="6876900"/>
          </a:xfrm>
          <a:prstGeom prst="rect">
            <a:avLst/>
          </a:prstGeom>
          <a:gradFill>
            <a:gsLst>
              <a:gs pos="0">
                <a:srgbClr val="000000">
                  <a:alpha val="58431"/>
                </a:srgbClr>
              </a:gs>
              <a:gs pos="29000">
                <a:srgbClr val="000000">
                  <a:alpha val="58431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61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58" name="Google Shape;358;p61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359" name="Google Shape;35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_פריסה מותאמת אישית">
  <p:cSld name="26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362" name="Google Shape;36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2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64" name="Google Shape;364;p62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פריסה מותאמת אישית">
  <p:cSld name="15_פריסה מותאמת אישית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39" name="Google Shape;3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2850026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lide">
  <p:cSld name="Thank You Slide"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0"/>
            <a:ext cx="121920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80808">
              <a:alpha val="35294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1796643" y="2583941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70" name="Google Shape;370;p63"/>
          <p:cNvSpPr txBox="1"/>
          <p:nvPr>
            <p:ph type="title"/>
          </p:nvPr>
        </p:nvSpPr>
        <p:spPr>
          <a:xfrm>
            <a:off x="1798480" y="1596049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63"/>
          <p:cNvSpPr/>
          <p:nvPr/>
        </p:nvSpPr>
        <p:spPr>
          <a:xfrm rot="-2601409">
            <a:off x="9735730" y="1812679"/>
            <a:ext cx="4384833" cy="4089362"/>
          </a:xfrm>
          <a:custGeom>
            <a:rect b="b" l="l" r="r" t="t"/>
            <a:pathLst>
              <a:path extrusionOk="0" h="120000" w="120000">
                <a:moveTo>
                  <a:pt x="120000" y="3142"/>
                </a:moveTo>
                <a:lnTo>
                  <a:pt x="17095" y="120000"/>
                </a:lnTo>
                <a:lnTo>
                  <a:pt x="15352" y="117943"/>
                </a:lnTo>
                <a:cubicBezTo>
                  <a:pt x="7131" y="107262"/>
                  <a:pt x="1724" y="93999"/>
                  <a:pt x="347" y="79459"/>
                </a:cubicBezTo>
                <a:lnTo>
                  <a:pt x="0" y="72088"/>
                </a:lnTo>
                <a:lnTo>
                  <a:pt x="347" y="64718"/>
                </a:lnTo>
                <a:cubicBezTo>
                  <a:pt x="3790" y="28366"/>
                  <a:pt x="32421" y="0"/>
                  <a:pt x="67230" y="0"/>
                </a:cubicBezTo>
                <a:lnTo>
                  <a:pt x="100365" y="0"/>
                </a:lnTo>
                <a:cubicBezTo>
                  <a:pt x="105006" y="0"/>
                  <a:pt x="109537" y="504"/>
                  <a:pt x="113914" y="1464"/>
                </a:cubicBezTo>
                <a:lnTo>
                  <a:pt x="120000" y="31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63"/>
          <p:cNvSpPr/>
          <p:nvPr/>
        </p:nvSpPr>
        <p:spPr>
          <a:xfrm>
            <a:off x="5977710" y="5280082"/>
            <a:ext cx="4933654" cy="1577918"/>
          </a:xfrm>
          <a:custGeom>
            <a:rect b="b" l="l" r="r" t="t"/>
            <a:pathLst>
              <a:path extrusionOk="0" h="120000" w="120000">
                <a:moveTo>
                  <a:pt x="65923" y="77"/>
                </a:moveTo>
                <a:cubicBezTo>
                  <a:pt x="81208" y="1448"/>
                  <a:pt x="96327" y="21051"/>
                  <a:pt x="107655" y="58563"/>
                </a:cubicBezTo>
                <a:lnTo>
                  <a:pt x="107655" y="58563"/>
                </a:lnTo>
                <a:cubicBezTo>
                  <a:pt x="111903" y="72629"/>
                  <a:pt x="115316" y="88215"/>
                  <a:pt x="117900" y="104724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1775" y="114200"/>
                </a:lnTo>
                <a:lnTo>
                  <a:pt x="23187" y="50986"/>
                </a:lnTo>
                <a:cubicBezTo>
                  <a:pt x="35184" y="15567"/>
                  <a:pt x="50637" y="-1293"/>
                  <a:pt x="65923" y="7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3"/>
          <p:cNvSpPr/>
          <p:nvPr/>
        </p:nvSpPr>
        <p:spPr>
          <a:xfrm rot="2483796">
            <a:off x="8769382" y="-4905182"/>
            <a:ext cx="376795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פריסה מותאמת אישית">
  <p:cSld name="2_פריסה מותאמת אישית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jpg\ppt grid_214.jpg" id="375" name="Google Shape;37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5608" y="0"/>
            <a:ext cx="1103424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377" name="Google Shape;37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79" name="Google Shape;379;p64"/>
          <p:cNvSpPr txBox="1"/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פריסה מותאמת אישית">
  <p:cSld name="10_פריסה מותאמת אישית"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2" name="Google Shape;382;p65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83" name="Google Shape;383;p65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פריסה מותאמת אישית">
  <p:cSld name="7_פריסה מותאמת אישית"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66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87" name="Google Shape;387;p66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פריסה מותאמת אישית">
  <p:cSld name="15_פריסה מותאמת אישית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390" name="Google Shape;390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2850026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7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פריסה מותאמת אישית">
  <p:cSld name="9_פריסה מותאמת אישית"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68"/>
          <p:cNvSpPr txBox="1"/>
          <p:nvPr>
            <p:ph idx="1" type="body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395" name="Google Shape;395;p68"/>
          <p:cNvSpPr txBox="1"/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398" name="Google Shape;39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9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70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403" name="Google Shape;40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_פריסה מותאמת אישית">
  <p:cSld name="16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6" name="Google Shape;406;p71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407" name="Google Shape;40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_פריסה מותאמת אישית" showMasterSp="0">
  <p:cSld name="20_פריסה מותאמת אישית"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ppt-grid_4-3.png" id="409" name="Google Shape;409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12192000" cy="685561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7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1" name="Google Shape;411;p72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412" name="Google Shape;41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_פריסה מותאמת אישית">
  <p:cSld name="31_פריסה מותאמת אישית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514" y="0"/>
            <a:ext cx="1220651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0808">
              <a:alpha val="7137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45" name="Google Shape;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8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_פריסה מותאמת אישית">
  <p:cSld name="25_פריסה מותאמת אישית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758" y="0"/>
            <a:ext cx="1220275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416" name="Google Shape;416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3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18" name="Google Shape;418;p73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_פריסה מותאמת אישית">
  <p:cSld name="24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421" name="Google Shape;42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23" name="Google Shape;423;p74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פריסה מותאמת אישית">
  <p:cSld name="3_פריסה מותאמת אישית"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" name="Google Shape;426;p75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27" name="Google Shape;427;p75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פריסה מותאמת אישית">
  <p:cSld name="4_פריסה מותאמת אישית"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0" name="Google Shape;430;p76"/>
          <p:cNvSpPr txBox="1"/>
          <p:nvPr>
            <p:ph idx="1" type="body"/>
          </p:nvPr>
        </p:nvSpPr>
        <p:spPr>
          <a:xfrm>
            <a:off x="1065402" y="2610822"/>
            <a:ext cx="8641306" cy="30062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31" name="Google Shape;431;p76"/>
          <p:cNvSpPr txBox="1"/>
          <p:nvPr>
            <p:ph type="title"/>
          </p:nvPr>
        </p:nvSpPr>
        <p:spPr>
          <a:xfrm>
            <a:off x="1072975" y="1622932"/>
            <a:ext cx="8637614" cy="873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7"/>
          <p:cNvSpPr txBox="1"/>
          <p:nvPr>
            <p:ph idx="10" type="dt"/>
          </p:nvPr>
        </p:nvSpPr>
        <p:spPr>
          <a:xfrm>
            <a:off x="838200" y="6356351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77"/>
          <p:cNvSpPr txBox="1"/>
          <p:nvPr>
            <p:ph idx="11" type="ftr"/>
          </p:nvPr>
        </p:nvSpPr>
        <p:spPr>
          <a:xfrm>
            <a:off x="4762500" y="4718051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77"/>
          <p:cNvSpPr txBox="1"/>
          <p:nvPr>
            <p:ph idx="12" type="sldNum"/>
          </p:nvPr>
        </p:nvSpPr>
        <p:spPr>
          <a:xfrm>
            <a:off x="8610600" y="6418496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5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">
  <p:cSld name="Log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8" name="Google Shape;438;p78"/>
          <p:cNvSpPr txBox="1"/>
          <p:nvPr>
            <p:ph type="title"/>
          </p:nvPr>
        </p:nvSpPr>
        <p:spPr>
          <a:xfrm>
            <a:off x="603115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_Custom Layout">
  <p:cSld name="5_Custom Layou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9"/>
          <p:cNvSpPr txBox="1"/>
          <p:nvPr>
            <p:ph type="title"/>
          </p:nvPr>
        </p:nvSpPr>
        <p:spPr>
          <a:xfrm>
            <a:off x="5760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79"/>
          <p:cNvSpPr/>
          <p:nvPr/>
        </p:nvSpPr>
        <p:spPr>
          <a:xfrm>
            <a:off x="-43" y="1571612"/>
            <a:ext cx="12192000" cy="37147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79"/>
          <p:cNvSpPr/>
          <p:nvPr/>
        </p:nvSpPr>
        <p:spPr>
          <a:xfrm>
            <a:off x="0" y="1214423"/>
            <a:ext cx="12192000" cy="428604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7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79"/>
          <p:cNvSpPr txBox="1"/>
          <p:nvPr>
            <p:ph idx="11" type="ftr"/>
          </p:nvPr>
        </p:nvSpPr>
        <p:spPr>
          <a:xfrm>
            <a:off x="571461" y="6356349"/>
            <a:ext cx="4787920" cy="501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se Study 5 new">
  <p:cSld name="1_Case Study 5 new">
    <p:bg>
      <p:bgPr>
        <a:solidFill>
          <a:srgbClr val="F2F2F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new_png\logo-gigaspaces.png" id="448" name="Google Shape;448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1"/>
          <p:cNvSpPr txBox="1"/>
          <p:nvPr>
            <p:ph type="title"/>
          </p:nvPr>
        </p:nvSpPr>
        <p:spPr>
          <a:xfrm>
            <a:off x="3657600" y="354682"/>
            <a:ext cx="504496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450" name="Google Shape;450;p81"/>
          <p:cNvSpPr txBox="1"/>
          <p:nvPr>
            <p:ph idx="1" type="body"/>
          </p:nvPr>
        </p:nvSpPr>
        <p:spPr>
          <a:xfrm>
            <a:off x="1073150" y="501153"/>
            <a:ext cx="2584450" cy="6024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  <a:defRPr b="1" i="0" sz="30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1" name="Google Shape;451;p81"/>
          <p:cNvSpPr txBox="1"/>
          <p:nvPr>
            <p:ph idx="2" type="body"/>
          </p:nvPr>
        </p:nvSpPr>
        <p:spPr>
          <a:xfrm>
            <a:off x="1065402" y="2127313"/>
            <a:ext cx="4978047" cy="8937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52" name="Google Shape;452;p81"/>
          <p:cNvSpPr txBox="1"/>
          <p:nvPr>
            <p:ph idx="3" type="body"/>
          </p:nvPr>
        </p:nvSpPr>
        <p:spPr>
          <a:xfrm>
            <a:off x="1065213" y="1771145"/>
            <a:ext cx="4978236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p81"/>
          <p:cNvSpPr txBox="1"/>
          <p:nvPr>
            <p:ph idx="4" type="body"/>
          </p:nvPr>
        </p:nvSpPr>
        <p:spPr>
          <a:xfrm>
            <a:off x="1065433" y="3517761"/>
            <a:ext cx="4978015" cy="12499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54" name="Google Shape;454;p81"/>
          <p:cNvSpPr txBox="1"/>
          <p:nvPr>
            <p:ph idx="5" type="body"/>
          </p:nvPr>
        </p:nvSpPr>
        <p:spPr>
          <a:xfrm>
            <a:off x="1065213" y="3161593"/>
            <a:ext cx="4978240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Google Shape;455;p81"/>
          <p:cNvSpPr txBox="1"/>
          <p:nvPr>
            <p:ph idx="6" type="body"/>
          </p:nvPr>
        </p:nvSpPr>
        <p:spPr>
          <a:xfrm>
            <a:off x="1073370" y="5278239"/>
            <a:ext cx="4970077" cy="1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56" name="Google Shape;456;p81"/>
          <p:cNvSpPr txBox="1"/>
          <p:nvPr>
            <p:ph idx="7" type="body"/>
          </p:nvPr>
        </p:nvSpPr>
        <p:spPr>
          <a:xfrm>
            <a:off x="1073150" y="4922071"/>
            <a:ext cx="4970302" cy="320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  <a:defRPr b="1" i="0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Rubik Light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7" name="Google Shape;457;p81"/>
          <p:cNvSpPr/>
          <p:nvPr/>
        </p:nvSpPr>
        <p:spPr>
          <a:xfrm>
            <a:off x="9459009" y="-750734"/>
            <a:ext cx="2096934" cy="20969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81"/>
          <p:cNvSpPr txBox="1"/>
          <p:nvPr>
            <p:ph idx="8" type="body"/>
          </p:nvPr>
        </p:nvSpPr>
        <p:spPr>
          <a:xfrm>
            <a:off x="9382998" y="53302"/>
            <a:ext cx="2248954" cy="432921"/>
          </a:xfrm>
          <a:prstGeom prst="rect">
            <a:avLst/>
          </a:prstGeom>
          <a:noFill/>
          <a:ln>
            <a:noFill/>
          </a:ln>
        </p:spPr>
        <p:txBody>
          <a:bodyPr anchorCtr="1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  <a:defRPr b="1" i="0" sz="16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81"/>
          <p:cNvSpPr txBox="1"/>
          <p:nvPr>
            <p:ph idx="9" type="body"/>
          </p:nvPr>
        </p:nvSpPr>
        <p:spPr>
          <a:xfrm>
            <a:off x="9366065" y="503840"/>
            <a:ext cx="228282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ubik"/>
              <a:buNone/>
              <a:defRPr b="0" i="0" sz="1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פריסה מותאמת אישית">
  <p:cSld name="פריסה מותאמת אישית"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2" name="Google Shape;462;p82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_פריסה מותאמת אישית">
  <p:cSld name="13_פריסה מותאמת אישית"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465" name="Google Shape;465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67" name="Google Shape;467;p83"/>
          <p:cNvSpPr txBox="1"/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פריסה מותאמת אישית">
  <p:cSld name="12_פריסה מותאמת אישית"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jpg\ppt grid_214.jpg" id="469" name="Google Shape;469;p84"/>
          <p:cNvPicPr preferRelativeResize="0"/>
          <p:nvPr/>
        </p:nvPicPr>
        <p:blipFill rotWithShape="1">
          <a:blip r:embed="rId2">
            <a:alphaModFix/>
          </a:blip>
          <a:srcRect b="0" l="0" r="-3" t="0"/>
          <a:stretch/>
        </p:blipFill>
        <p:spPr>
          <a:xfrm>
            <a:off x="7772400" y="0"/>
            <a:ext cx="442744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8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471" name="Google Shape;47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84"/>
          <p:cNvSpPr txBox="1"/>
          <p:nvPr>
            <p:ph idx="1" type="body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73" name="Google Shape;473;p84"/>
          <p:cNvSpPr txBox="1"/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פריסה מותאמת אישית">
  <p:cSld name="1_פריסה מותאמת אישית"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:\favorits\GigaSpaces\sent to arik\jpg\ppt grid_213.jpg" id="475" name="Google Shape;47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5367" y="4413"/>
            <a:ext cx="11076634" cy="6853587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477" name="Google Shape;47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5"/>
          <p:cNvSpPr txBox="1"/>
          <p:nvPr>
            <p:ph idx="1" type="body"/>
          </p:nvPr>
        </p:nvSpPr>
        <p:spPr>
          <a:xfrm>
            <a:off x="1065402" y="2701255"/>
            <a:ext cx="8560919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79" name="Google Shape;479;p85"/>
          <p:cNvSpPr txBox="1"/>
          <p:nvPr>
            <p:ph type="title"/>
          </p:nvPr>
        </p:nvSpPr>
        <p:spPr>
          <a:xfrm>
            <a:off x="1072975" y="171336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_פריסה מותאמת אישית">
  <p:cSld name="6_פריסה מותאמת אישית"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8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2" name="Google Shape;482;p86"/>
          <p:cNvSpPr txBox="1"/>
          <p:nvPr>
            <p:ph type="title"/>
          </p:nvPr>
        </p:nvSpPr>
        <p:spPr>
          <a:xfrm>
            <a:off x="1982774" y="1713363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483" name="Google Shape;483;p86"/>
          <p:cNvSpPr txBox="1"/>
          <p:nvPr>
            <p:ph idx="1" type="body"/>
          </p:nvPr>
        </p:nvSpPr>
        <p:spPr>
          <a:xfrm>
            <a:off x="1982774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84" name="Google Shape;484;p86"/>
          <p:cNvSpPr txBox="1"/>
          <p:nvPr>
            <p:ph idx="2" type="body"/>
          </p:nvPr>
        </p:nvSpPr>
        <p:spPr>
          <a:xfrm>
            <a:off x="4793655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85" name="Google Shape;485;p86"/>
          <p:cNvSpPr txBox="1"/>
          <p:nvPr>
            <p:ph idx="3" type="body"/>
          </p:nvPr>
        </p:nvSpPr>
        <p:spPr>
          <a:xfrm>
            <a:off x="7608360" y="3084089"/>
            <a:ext cx="2313963" cy="22006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_פריסה מותאמת אישית">
  <p:cSld name="8_פריסה מותאמת אישית">
    <p:bg>
      <p:bgPr>
        <a:solidFill>
          <a:schemeClr val="lt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87"/>
          <p:cNvPicPr preferRelativeResize="0"/>
          <p:nvPr/>
        </p:nvPicPr>
        <p:blipFill rotWithShape="1">
          <a:blip r:embed="rId2">
            <a:alphaModFix/>
          </a:blip>
          <a:srcRect b="0" l="0" r="772" t="296"/>
          <a:stretch/>
        </p:blipFill>
        <p:spPr>
          <a:xfrm>
            <a:off x="6016616" y="0"/>
            <a:ext cx="6175384" cy="541024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87"/>
          <p:cNvSpPr txBox="1"/>
          <p:nvPr>
            <p:ph type="title"/>
          </p:nvPr>
        </p:nvSpPr>
        <p:spPr>
          <a:xfrm>
            <a:off x="1982774" y="1045706"/>
            <a:ext cx="7939550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490" name="Google Shape;490;p87"/>
          <p:cNvSpPr/>
          <p:nvPr/>
        </p:nvSpPr>
        <p:spPr>
          <a:xfrm>
            <a:off x="9115616" y="4198960"/>
            <a:ext cx="3076384" cy="2659040"/>
          </a:xfrm>
          <a:custGeom>
            <a:rect b="b" l="l" r="r" t="t"/>
            <a:pathLst>
              <a:path extrusionOk="0" h="2659040" w="3076384">
                <a:moveTo>
                  <a:pt x="3076384" y="0"/>
                </a:moveTo>
                <a:lnTo>
                  <a:pt x="3076384" y="2659040"/>
                </a:lnTo>
                <a:lnTo>
                  <a:pt x="0" y="2659040"/>
                </a:lnTo>
                <a:lnTo>
                  <a:pt x="19996" y="2625996"/>
                </a:lnTo>
                <a:cubicBezTo>
                  <a:pt x="121989" y="2474985"/>
                  <a:pt x="240632" y="2331948"/>
                  <a:pt x="375901" y="2199482"/>
                </a:cubicBezTo>
                <a:lnTo>
                  <a:pt x="1939257" y="668517"/>
                </a:lnTo>
                <a:cubicBezTo>
                  <a:pt x="2209794" y="403585"/>
                  <a:pt x="2521217" y="206022"/>
                  <a:pt x="2852733" y="75610"/>
                </a:cubicBezTo>
                <a:lnTo>
                  <a:pt x="307638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27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_פריסה מותאמת אישית">
  <p:cSld name="10_פריסה מותאמת אישית"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88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94" name="Google Shape;494;p88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_פריסה מותאמת אישית">
  <p:cSld name="11_פריסה מותאמת אישית">
    <p:bg>
      <p:bgPr>
        <a:solidFill>
          <a:schemeClr val="lt1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7" name="Google Shape;497;p89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498" name="Google Shape;498;p89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499" name="Google Shape;499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_פריסה מותאמת אישית">
  <p:cSld name="21_פריסה מותאמת אישית"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3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9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" name="Google Shape;503;p90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04" name="Google Shape;504;p90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505" name="Google Shape;505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_פריסה מותאמת אישית">
  <p:cSld name="14_פריסה מותאמת אישית">
    <p:bg>
      <p:bgPr>
        <a:solidFill>
          <a:schemeClr val="l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91"/>
          <p:cNvPicPr preferRelativeResize="0"/>
          <p:nvPr/>
        </p:nvPicPr>
        <p:blipFill rotWithShape="1">
          <a:blip r:embed="rId2">
            <a:alphaModFix/>
          </a:blip>
          <a:srcRect b="-164" l="-127" r="0" t="0"/>
          <a:stretch/>
        </p:blipFill>
        <p:spPr>
          <a:xfrm>
            <a:off x="-15498" y="-11151"/>
            <a:ext cx="12207498" cy="68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1"/>
          <p:cNvSpPr/>
          <p:nvPr/>
        </p:nvSpPr>
        <p:spPr>
          <a:xfrm>
            <a:off x="-15498" y="-11151"/>
            <a:ext cx="12207499" cy="6876900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29000">
                <a:srgbClr val="000000">
                  <a:alpha val="5882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9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p91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11" name="Google Shape;511;p91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512" name="Google Shape;51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_פריסה מותאמת אישית">
  <p:cSld name="30_פריסה מותאמת אישית">
    <p:bg>
      <p:bgPr>
        <a:solidFill>
          <a:srgbClr val="F2F2F2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9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92"/>
          <p:cNvSpPr txBox="1"/>
          <p:nvPr>
            <p:ph idx="1" type="body"/>
          </p:nvPr>
        </p:nvSpPr>
        <p:spPr>
          <a:xfrm>
            <a:off x="1065402" y="1828800"/>
            <a:ext cx="10063516" cy="37666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16" name="Google Shape;516;p92"/>
          <p:cNvSpPr txBox="1"/>
          <p:nvPr>
            <p:ph type="title"/>
          </p:nvPr>
        </p:nvSpPr>
        <p:spPr>
          <a:xfrm>
            <a:off x="1072975" y="730869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517" name="Google Shape;517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Color BG">
  <p:cSld name="Full Color BG">
    <p:bg>
      <p:bgPr>
        <a:gradFill>
          <a:gsLst>
            <a:gs pos="0">
              <a:schemeClr val="accent1"/>
            </a:gs>
            <a:gs pos="29000">
              <a:schemeClr val="accent1"/>
            </a:gs>
            <a:gs pos="100000">
              <a:schemeClr val="accent2"/>
            </a:gs>
          </a:gsLst>
          <a:lin ang="0" scaled="0"/>
        </a:gra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0" name="Google Shape;520;p93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21" name="Google Shape;521;p93"/>
          <p:cNvSpPr txBox="1"/>
          <p:nvPr>
            <p:ph type="title"/>
          </p:nvPr>
        </p:nvSpPr>
        <p:spPr>
          <a:xfrm>
            <a:off x="1072975" y="1248414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Rubik"/>
              <a:buNone/>
              <a:defRPr b="0" i="0" sz="3600" u="none" cap="none" strike="noStrik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pic>
        <p:nvPicPr>
          <p:cNvPr descr="Z:\favorits\GigaSpaces\sent to arik\new_png\logo-gigaspaces.png" id="522" name="Google Shape;522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10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55" name="Google Shape;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_פריסה מותאמת אישית">
  <p:cSld name="7_פריסה מותאמת אישית">
    <p:bg>
      <p:bgPr>
        <a:solidFill>
          <a:schemeClr val="lt1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4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5" name="Google Shape;525;p94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26" name="Google Shape;526;p94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_פריסה מותאמת אישית">
  <p:cSld name="15_פריסה מותאמת אישית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5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529" name="Google Shape;529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210" y="354682"/>
            <a:ext cx="2850026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5"/>
          <p:cNvSpPr txBox="1"/>
          <p:nvPr>
            <p:ph type="title"/>
          </p:nvPr>
        </p:nvSpPr>
        <p:spPr>
          <a:xfrm>
            <a:off x="1072975" y="2493540"/>
            <a:ext cx="4094643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_פריסה מותאמת אישית">
  <p:cSld name="26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6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533" name="Google Shape;53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96"/>
          <p:cNvSpPr txBox="1"/>
          <p:nvPr>
            <p:ph idx="1" type="body"/>
          </p:nvPr>
        </p:nvSpPr>
        <p:spPr>
          <a:xfrm>
            <a:off x="1065402" y="2701255"/>
            <a:ext cx="10063516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35" name="Google Shape;535;p96"/>
          <p:cNvSpPr txBox="1"/>
          <p:nvPr>
            <p:ph type="title"/>
          </p:nvPr>
        </p:nvSpPr>
        <p:spPr>
          <a:xfrm>
            <a:off x="1072975" y="171336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">
  <p:cSld name="Tab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7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p97"/>
          <p:cNvSpPr txBox="1"/>
          <p:nvPr>
            <p:ph type="title"/>
          </p:nvPr>
        </p:nvSpPr>
        <p:spPr>
          <a:xfrm>
            <a:off x="1072975" y="452813"/>
            <a:ext cx="1005921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39" name="Google Shape;539;p97"/>
          <p:cNvSpPr/>
          <p:nvPr>
            <p:ph idx="2" type="tbl"/>
          </p:nvPr>
        </p:nvSpPr>
        <p:spPr>
          <a:xfrm>
            <a:off x="1073150" y="1653077"/>
            <a:ext cx="10058400" cy="4302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Z:\favorits\GigaSpaces\sent to arik\new_png\logo-gigaspaces.png" id="540" name="Google Shape;54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s">
  <p:cSld name="Logo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9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3" name="Google Shape;543;p98"/>
          <p:cNvSpPr txBox="1"/>
          <p:nvPr>
            <p:ph type="title"/>
          </p:nvPr>
        </p:nvSpPr>
        <p:spPr>
          <a:xfrm>
            <a:off x="603115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rchitectures">
  <p:cSld name="Architecture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9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p99"/>
          <p:cNvSpPr txBox="1"/>
          <p:nvPr>
            <p:ph type="title"/>
          </p:nvPr>
        </p:nvSpPr>
        <p:spPr>
          <a:xfrm>
            <a:off x="972071" y="289793"/>
            <a:ext cx="10247859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Rubik"/>
              <a:buNone/>
              <a:defRPr b="0" i="0" sz="26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columns">
  <p:cSld name="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549" name="Google Shape;54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00"/>
          <p:cNvSpPr txBox="1"/>
          <p:nvPr>
            <p:ph idx="1" type="body"/>
          </p:nvPr>
        </p:nvSpPr>
        <p:spPr>
          <a:xfrm>
            <a:off x="1065402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51" name="Google Shape;551;p100"/>
          <p:cNvSpPr txBox="1"/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52" name="Google Shape;552;p100"/>
          <p:cNvSpPr txBox="1"/>
          <p:nvPr>
            <p:ph idx="2" type="body"/>
          </p:nvPr>
        </p:nvSpPr>
        <p:spPr>
          <a:xfrm>
            <a:off x="6024263" y="2701255"/>
            <a:ext cx="4315490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53" name="Google Shape;553;p100"/>
          <p:cNvSpPr txBox="1"/>
          <p:nvPr/>
        </p:nvSpPr>
        <p:spPr>
          <a:xfrm>
            <a:off x="6031836" y="1713363"/>
            <a:ext cx="4313646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</a:pPr>
            <a:r>
              <a:t/>
            </a:r>
            <a:endParaRPr b="0" i="0" sz="3000" u="none" cap="none" strike="noStrike">
              <a:solidFill>
                <a:schemeClr val="accent2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54" name="Google Shape;554;p100"/>
          <p:cNvSpPr txBox="1"/>
          <p:nvPr>
            <p:ph idx="3" type="body"/>
          </p:nvPr>
        </p:nvSpPr>
        <p:spPr>
          <a:xfrm>
            <a:off x="1048001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5" name="Google Shape;555;p100"/>
          <p:cNvSpPr txBox="1"/>
          <p:nvPr>
            <p:ph idx="4" type="body"/>
          </p:nvPr>
        </p:nvSpPr>
        <p:spPr>
          <a:xfrm>
            <a:off x="6015562" y="2133857"/>
            <a:ext cx="4332892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olumns">
  <p:cSld name="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558" name="Google Shape;55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01"/>
          <p:cNvSpPr txBox="1"/>
          <p:nvPr>
            <p:ph idx="1" type="body"/>
          </p:nvPr>
        </p:nvSpPr>
        <p:spPr>
          <a:xfrm>
            <a:off x="1065403" y="2701255"/>
            <a:ext cx="3330752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60" name="Google Shape;560;p101"/>
          <p:cNvSpPr txBox="1"/>
          <p:nvPr>
            <p:ph type="title"/>
          </p:nvPr>
        </p:nvSpPr>
        <p:spPr>
          <a:xfrm>
            <a:off x="1072975" y="1073833"/>
            <a:ext cx="9266778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61" name="Google Shape;561;p101"/>
          <p:cNvSpPr txBox="1"/>
          <p:nvPr>
            <p:ph idx="2" type="body"/>
          </p:nvPr>
        </p:nvSpPr>
        <p:spPr>
          <a:xfrm>
            <a:off x="4723002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62" name="Google Shape;562;p101"/>
          <p:cNvSpPr txBox="1"/>
          <p:nvPr>
            <p:ph idx="3" type="body"/>
          </p:nvPr>
        </p:nvSpPr>
        <p:spPr>
          <a:xfrm>
            <a:off x="1048001" y="2133857"/>
            <a:ext cx="3344184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3" name="Google Shape;563;p101"/>
          <p:cNvSpPr txBox="1"/>
          <p:nvPr>
            <p:ph idx="4" type="body"/>
          </p:nvPr>
        </p:nvSpPr>
        <p:spPr>
          <a:xfrm>
            <a:off x="4714301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4" name="Google Shape;564;p101"/>
          <p:cNvSpPr txBox="1"/>
          <p:nvPr>
            <p:ph idx="5" type="body"/>
          </p:nvPr>
        </p:nvSpPr>
        <p:spPr>
          <a:xfrm>
            <a:off x="8208919" y="2701255"/>
            <a:ext cx="3190075" cy="28942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65" name="Google Shape;565;p101"/>
          <p:cNvSpPr txBox="1"/>
          <p:nvPr>
            <p:ph idx="6" type="body"/>
          </p:nvPr>
        </p:nvSpPr>
        <p:spPr>
          <a:xfrm>
            <a:off x="8200218" y="2133857"/>
            <a:ext cx="3202939" cy="567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_פריסה מותאמת אישית">
  <p:cSld name="9_פריסה מותאמת אישית"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2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p102"/>
          <p:cNvSpPr txBox="1"/>
          <p:nvPr>
            <p:ph idx="1" type="body"/>
          </p:nvPr>
        </p:nvSpPr>
        <p:spPr>
          <a:xfrm>
            <a:off x="1065403" y="2046913"/>
            <a:ext cx="8598714" cy="27599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69" name="Google Shape;569;p102"/>
          <p:cNvSpPr txBox="1"/>
          <p:nvPr>
            <p:ph type="title"/>
          </p:nvPr>
        </p:nvSpPr>
        <p:spPr>
          <a:xfrm>
            <a:off x="1072975" y="1059021"/>
            <a:ext cx="8595040" cy="863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_פריסה מותאמת אישית">
  <p:cSld name="19_פריסה מותאמת אישית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3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sz="900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Z:\favorits\GigaSpaces\sent to arik\new_png\logo-gigaspaces.png" id="572" name="Google Shape;57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210" y="354682"/>
            <a:ext cx="571528" cy="57334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03"/>
          <p:cNvSpPr txBox="1"/>
          <p:nvPr>
            <p:ph idx="1" type="body"/>
          </p:nvPr>
        </p:nvSpPr>
        <p:spPr>
          <a:xfrm>
            <a:off x="1065402" y="2610822"/>
            <a:ext cx="4563611" cy="31167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C0F3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C0F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C0F3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/>
        </p:txBody>
      </p:sp>
      <p:sp>
        <p:nvSpPr>
          <p:cNvPr id="574" name="Google Shape;574;p103"/>
          <p:cNvSpPr txBox="1"/>
          <p:nvPr>
            <p:ph type="title"/>
          </p:nvPr>
        </p:nvSpPr>
        <p:spPr>
          <a:xfrm>
            <a:off x="1072975" y="1622931"/>
            <a:ext cx="45616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Rubik"/>
              <a:buNone/>
              <a:defRPr b="0" i="0" sz="30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36.xml"/><Relationship Id="rId42" Type="http://schemas.openxmlformats.org/officeDocument/2006/relationships/theme" Target="../theme/theme6.xml"/><Relationship Id="rId4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39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4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29.xml"/><Relationship Id="rId35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31.xml"/><Relationship Id="rId37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32.xml"/><Relationship Id="rId3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4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17.xml"/><Relationship Id="rId44" Type="http://schemas.openxmlformats.org/officeDocument/2006/relationships/slideLayout" Target="../slideLayouts/slideLayout120.xml"/><Relationship Id="rId43" Type="http://schemas.openxmlformats.org/officeDocument/2006/relationships/slideLayout" Target="../slideLayouts/slideLayout119.xml"/><Relationship Id="rId46" Type="http://schemas.openxmlformats.org/officeDocument/2006/relationships/slideLayout" Target="../slideLayouts/slideLayout122.xml"/><Relationship Id="rId45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48" Type="http://schemas.openxmlformats.org/officeDocument/2006/relationships/slideLayout" Target="../slideLayouts/slideLayout124.xml"/><Relationship Id="rId47" Type="http://schemas.openxmlformats.org/officeDocument/2006/relationships/slideLayout" Target="../slideLayouts/slideLayout123.xml"/><Relationship Id="rId49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06.xml"/><Relationship Id="rId33" Type="http://schemas.openxmlformats.org/officeDocument/2006/relationships/slideLayout" Target="../slideLayouts/slideLayout109.xml"/><Relationship Id="rId32" Type="http://schemas.openxmlformats.org/officeDocument/2006/relationships/slideLayout" Target="../slideLayouts/slideLayout108.xml"/><Relationship Id="rId35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10.xml"/><Relationship Id="rId37" Type="http://schemas.openxmlformats.org/officeDocument/2006/relationships/slideLayout" Target="../slideLayouts/slideLayout113.xml"/><Relationship Id="rId36" Type="http://schemas.openxmlformats.org/officeDocument/2006/relationships/slideLayout" Target="../slideLayouts/slideLayout112.xml"/><Relationship Id="rId39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98.xml"/><Relationship Id="rId2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99.xml"/><Relationship Id="rId26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01.xml"/><Relationship Id="rId28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3.xml"/><Relationship Id="rId29" Type="http://schemas.openxmlformats.org/officeDocument/2006/relationships/slideLayout" Target="../slideLayouts/slideLayout105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4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65.xml"/><Relationship Id="rId42" Type="http://schemas.openxmlformats.org/officeDocument/2006/relationships/slideLayout" Target="../slideLayouts/slideLayout167.xml"/><Relationship Id="rId41" Type="http://schemas.openxmlformats.org/officeDocument/2006/relationships/slideLayout" Target="../slideLayouts/slideLayout166.xml"/><Relationship Id="rId44" Type="http://schemas.openxmlformats.org/officeDocument/2006/relationships/slideLayout" Target="../slideLayouts/slideLayout169.xml"/><Relationship Id="rId43" Type="http://schemas.openxmlformats.org/officeDocument/2006/relationships/slideLayout" Target="../slideLayouts/slideLayout168.xml"/><Relationship Id="rId46" Type="http://schemas.openxmlformats.org/officeDocument/2006/relationships/slideLayout" Target="../slideLayouts/slideLayout171.xml"/><Relationship Id="rId45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48" Type="http://schemas.openxmlformats.org/officeDocument/2006/relationships/slideLayout" Target="../slideLayouts/slideLayout173.xml"/><Relationship Id="rId47" Type="http://schemas.openxmlformats.org/officeDocument/2006/relationships/slideLayout" Target="../slideLayouts/slideLayout172.xml"/><Relationship Id="rId49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56.xml"/><Relationship Id="rId30" Type="http://schemas.openxmlformats.org/officeDocument/2006/relationships/slideLayout" Target="../slideLayouts/slideLayout155.xml"/><Relationship Id="rId33" Type="http://schemas.openxmlformats.org/officeDocument/2006/relationships/slideLayout" Target="../slideLayouts/slideLayout158.xml"/><Relationship Id="rId32" Type="http://schemas.openxmlformats.org/officeDocument/2006/relationships/slideLayout" Target="../slideLayouts/slideLayout157.xml"/><Relationship Id="rId35" Type="http://schemas.openxmlformats.org/officeDocument/2006/relationships/slideLayout" Target="../slideLayouts/slideLayout160.xml"/><Relationship Id="rId34" Type="http://schemas.openxmlformats.org/officeDocument/2006/relationships/slideLayout" Target="../slideLayouts/slideLayout159.xml"/><Relationship Id="rId37" Type="http://schemas.openxmlformats.org/officeDocument/2006/relationships/slideLayout" Target="../slideLayouts/slideLayout162.xml"/><Relationship Id="rId36" Type="http://schemas.openxmlformats.org/officeDocument/2006/relationships/slideLayout" Target="../slideLayouts/slideLayout161.xml"/><Relationship Id="rId39" Type="http://schemas.openxmlformats.org/officeDocument/2006/relationships/slideLayout" Target="../slideLayouts/slideLayout164.xml"/><Relationship Id="rId38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9.xml"/><Relationship Id="rId23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50.xml"/><Relationship Id="rId28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2.xml"/><Relationship Id="rId29" Type="http://schemas.openxmlformats.org/officeDocument/2006/relationships/slideLayout" Target="../slideLayouts/slideLayout154.xml"/><Relationship Id="rId51" Type="http://schemas.openxmlformats.org/officeDocument/2006/relationships/slideLayout" Target="../slideLayouts/slideLayout176.xml"/><Relationship Id="rId50" Type="http://schemas.openxmlformats.org/officeDocument/2006/relationships/slideLayout" Target="../slideLayouts/slideLayout175.xml"/><Relationship Id="rId53" Type="http://schemas.openxmlformats.org/officeDocument/2006/relationships/slideLayout" Target="../slideLayouts/slideLayout178.xml"/><Relationship Id="rId52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35.xml"/><Relationship Id="rId54" Type="http://schemas.openxmlformats.org/officeDocument/2006/relationships/theme" Target="../theme/theme7.xml"/><Relationship Id="rId13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39.xml"/><Relationship Id="rId17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3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88.xml"/><Relationship Id="rId1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  <p:sldLayoutId id="2147483702" r:id="rId39"/>
    <p:sldLayoutId id="2147483703" r:id="rId40"/>
    <p:sldLayoutId id="2147483704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  <p:sldLayoutId id="2147483765" r:id="rId42"/>
    <p:sldLayoutId id="2147483766" r:id="rId43"/>
    <p:sldLayoutId id="2147483767" r:id="rId44"/>
    <p:sldLayoutId id="2147483768" r:id="rId45"/>
    <p:sldLayoutId id="2147483769" r:id="rId46"/>
    <p:sldLayoutId id="2147483770" r:id="rId47"/>
    <p:sldLayoutId id="2147483771" r:id="rId48"/>
    <p:sldLayoutId id="2147483772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30"/>
          <p:cNvSpPr txBox="1"/>
          <p:nvPr>
            <p:ph idx="12" type="sldNum"/>
          </p:nvPr>
        </p:nvSpPr>
        <p:spPr>
          <a:xfrm>
            <a:off x="352814" y="6330471"/>
            <a:ext cx="87788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F4F"/>
              </a:buClr>
              <a:buSzPts val="225"/>
              <a:buFont typeface="Rubik Light"/>
              <a:buNone/>
              <a:defRPr b="0" i="0" sz="9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  <p:sldLayoutId id="2147483824" r:id="rId52"/>
    <p:sldLayoutId id="2147483825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8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86" name="Google Shape;1186;p184"/>
          <p:cNvSpPr txBox="1"/>
          <p:nvPr>
            <p:ph idx="1" type="body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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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-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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7" name="Google Shape;1187;p184"/>
          <p:cNvSpPr txBox="1"/>
          <p:nvPr>
            <p:ph idx="10" type="dt"/>
          </p:nvPr>
        </p:nvSpPr>
        <p:spPr>
          <a:xfrm>
            <a:off x="609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8" name="Google Shape;1188;p184"/>
          <p:cNvSpPr txBox="1"/>
          <p:nvPr>
            <p:ph idx="11" type="ftr"/>
          </p:nvPr>
        </p:nvSpPr>
        <p:spPr>
          <a:xfrm>
            <a:off x="4165600" y="6356350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89" name="Google Shape;1189;p184"/>
          <p:cNvSpPr txBox="1"/>
          <p:nvPr>
            <p:ph idx="12" type="sldNum"/>
          </p:nvPr>
        </p:nvSpPr>
        <p:spPr>
          <a:xfrm>
            <a:off x="8737600" y="6356350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6.jpg"/><Relationship Id="rId4" Type="http://schemas.openxmlformats.org/officeDocument/2006/relationships/image" Target="../media/image49.png"/><Relationship Id="rId5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gigaspaces.com/download-center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4" name="Google Shape;1264;p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0"/>
            <a:ext cx="12192000" cy="6869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:\favorits\GigaSpaces\sent to arik\new_png\ppt-grid_4-1.png" id="1265" name="Google Shape;1265;p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0" cy="6869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  Description generated with very high confidence" id="1266" name="Google Shape;1266;p1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4687" y="393470"/>
            <a:ext cx="2879339" cy="504558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96"/>
          <p:cNvSpPr txBox="1"/>
          <p:nvPr>
            <p:ph type="title"/>
          </p:nvPr>
        </p:nvSpPr>
        <p:spPr>
          <a:xfrm>
            <a:off x="314987" y="2404889"/>
            <a:ext cx="5302425" cy="3085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GigaSpaces - Predictive Maintenance</a:t>
            </a:r>
            <a:b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Nadav Gross &amp; Or Aharoni</a:t>
            </a:r>
            <a:br>
              <a:rPr lang="en-US" sz="3600"/>
            </a:br>
            <a:b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June</a:t>
            </a:r>
            <a:r>
              <a:rPr lang="en-US" sz="24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 2019</a:t>
            </a:r>
            <a:endParaRPr sz="32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05"/>
          <p:cNvSpPr txBox="1"/>
          <p:nvPr>
            <p:ph idx="1" type="body"/>
          </p:nvPr>
        </p:nvSpPr>
        <p:spPr>
          <a:xfrm>
            <a:off x="1073149" y="501153"/>
            <a:ext cx="7027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</a:pPr>
            <a:r>
              <a:rPr lang="en-US"/>
              <a:t>The Steps We Took:</a:t>
            </a:r>
            <a:endParaRPr b="1" i="0" sz="3000" u="none" cap="none" strike="noStrike">
              <a:solidFill>
                <a:schemeClr val="dk2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02" name="Google Shape;1402;p205"/>
          <p:cNvSpPr txBox="1"/>
          <p:nvPr>
            <p:ph idx="2" type="body"/>
          </p:nvPr>
        </p:nvSpPr>
        <p:spPr>
          <a:xfrm>
            <a:off x="920572" y="1775413"/>
            <a:ext cx="41403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Exploring the data using Zeppelin Notebook and Pandas.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Quattrocento Sans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feature vectors from the five files we had.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3" name="Google Shape;1403;p205"/>
          <p:cNvSpPr txBox="1"/>
          <p:nvPr>
            <p:ph idx="3" type="body"/>
          </p:nvPr>
        </p:nvSpPr>
        <p:spPr>
          <a:xfrm>
            <a:off x="1069175" y="1328695"/>
            <a:ext cx="4978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rPr lang="en-US"/>
              <a:t>The Data Phase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rPr>
              <a:t>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t/>
            </a:r>
            <a:endParaRPr b="1" i="0" sz="1600" u="none" cap="none" strike="noStrike">
              <a:solidFill>
                <a:schemeClr val="accen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04" name="Google Shape;1404;p205"/>
          <p:cNvSpPr txBox="1"/>
          <p:nvPr>
            <p:ph idx="4" type="body"/>
          </p:nvPr>
        </p:nvSpPr>
        <p:spPr>
          <a:xfrm>
            <a:off x="1065434" y="3327179"/>
            <a:ext cx="41403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Building the model using spark, a decision tree model, trained using the features from the step before.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Evaluating the model, splitting the data to 80% training set and 20% test set.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46050" lvl="0" marL="234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05" name="Google Shape;1405;p205"/>
          <p:cNvSpPr txBox="1"/>
          <p:nvPr>
            <p:ph idx="5" type="body"/>
          </p:nvPr>
        </p:nvSpPr>
        <p:spPr>
          <a:xfrm>
            <a:off x="1065213" y="2971011"/>
            <a:ext cx="3995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rPr lang="en-US"/>
              <a:t>The Model Phase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t/>
            </a:r>
            <a:endParaRPr b="1" i="0" sz="1600" u="none" cap="none" strike="noStrike">
              <a:solidFill>
                <a:schemeClr val="accen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06" name="Google Shape;1406;p205"/>
          <p:cNvSpPr txBox="1"/>
          <p:nvPr>
            <p:ph idx="8" type="body"/>
          </p:nvPr>
        </p:nvSpPr>
        <p:spPr>
          <a:xfrm>
            <a:off x="9382998" y="53302"/>
            <a:ext cx="2249100" cy="4329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</a:pPr>
            <a:r>
              <a:rPr lang="en-US"/>
              <a:t>HOW?</a:t>
            </a:r>
            <a:endParaRPr b="1" i="0" sz="16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206"/>
          <p:cNvSpPr txBox="1"/>
          <p:nvPr>
            <p:ph idx="1" type="body"/>
          </p:nvPr>
        </p:nvSpPr>
        <p:spPr>
          <a:xfrm>
            <a:off x="1073150" y="501150"/>
            <a:ext cx="6240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Model</a:t>
            </a:r>
            <a:endParaRPr/>
          </a:p>
        </p:txBody>
      </p:sp>
      <p:sp>
        <p:nvSpPr>
          <p:cNvPr id="1413" name="Google Shape;1413;p206"/>
          <p:cNvSpPr txBox="1"/>
          <p:nvPr>
            <p:ph idx="2" type="body"/>
          </p:nvPr>
        </p:nvSpPr>
        <p:spPr>
          <a:xfrm>
            <a:off x="1065377" y="1103538"/>
            <a:ext cx="49779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In this step we </a:t>
            </a:r>
            <a:r>
              <a:rPr b="1" lang="en-US">
                <a:latin typeface="Rubik"/>
                <a:ea typeface="Rubik"/>
                <a:cs typeface="Rubik"/>
                <a:sym typeface="Rubik"/>
              </a:rPr>
              <a:t>tried</a:t>
            </a:r>
            <a:r>
              <a:rPr b="1" lang="en-US">
                <a:latin typeface="Rubik"/>
                <a:ea typeface="Rubik"/>
                <a:cs typeface="Rubik"/>
                <a:sym typeface="Rubik"/>
              </a:rPr>
              <a:t> three different models to choose from: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Decision Tree Model.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GBT Classifier.</a:t>
            </a:r>
            <a:endParaRPr b="1">
              <a:latin typeface="Rubik"/>
              <a:ea typeface="Rubik"/>
              <a:cs typeface="Rubik"/>
              <a:sym typeface="Rubik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US">
                <a:latin typeface="Rubik"/>
                <a:ea typeface="Rubik"/>
                <a:cs typeface="Rubik"/>
                <a:sym typeface="Rubik"/>
              </a:rPr>
              <a:t>Random Forest Classifier.</a:t>
            </a: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14" name="Google Shape;1414;p206"/>
          <p:cNvSpPr txBox="1"/>
          <p:nvPr>
            <p:ph idx="8" type="body"/>
          </p:nvPr>
        </p:nvSpPr>
        <p:spPr>
          <a:xfrm>
            <a:off x="9382998" y="53302"/>
            <a:ext cx="2249100" cy="432900"/>
          </a:xfrm>
          <a:prstGeom prst="rect">
            <a:avLst/>
          </a:prstGeom>
        </p:spPr>
        <p:txBody>
          <a:bodyPr anchorCtr="1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</a:t>
            </a:r>
            <a:endParaRPr/>
          </a:p>
        </p:txBody>
      </p:sp>
      <p:pic>
        <p:nvPicPr>
          <p:cNvPr id="1415" name="Google Shape;1415;p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952" y="1522550"/>
            <a:ext cx="8223051" cy="53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07"/>
          <p:cNvSpPr txBox="1"/>
          <p:nvPr>
            <p:ph idx="1" type="body"/>
          </p:nvPr>
        </p:nvSpPr>
        <p:spPr>
          <a:xfrm>
            <a:off x="1073149" y="501153"/>
            <a:ext cx="7027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</a:pPr>
            <a:r>
              <a:rPr lang="en-US"/>
              <a:t>The Steps We Took:</a:t>
            </a:r>
            <a:endParaRPr b="1" i="0" sz="3000" u="none" cap="none" strike="noStrike">
              <a:solidFill>
                <a:schemeClr val="dk2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22" name="Google Shape;1422;p207"/>
          <p:cNvSpPr txBox="1"/>
          <p:nvPr>
            <p:ph idx="2" type="body"/>
          </p:nvPr>
        </p:nvSpPr>
        <p:spPr>
          <a:xfrm>
            <a:off x="920572" y="1775413"/>
            <a:ext cx="41403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Exploring the data using Zeppelin Notebook and Pandas.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Quattrocento Sans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feature vectors from the five files we had.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23" name="Google Shape;1423;p207"/>
          <p:cNvSpPr txBox="1"/>
          <p:nvPr>
            <p:ph idx="3" type="body"/>
          </p:nvPr>
        </p:nvSpPr>
        <p:spPr>
          <a:xfrm>
            <a:off x="1069175" y="1328695"/>
            <a:ext cx="4978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rPr lang="en-US"/>
              <a:t>The Data Phase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rPr>
              <a:t>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t/>
            </a:r>
            <a:endParaRPr b="1" i="0" sz="1600" u="none" cap="none" strike="noStrike">
              <a:solidFill>
                <a:schemeClr val="accen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24" name="Google Shape;1424;p207"/>
          <p:cNvSpPr txBox="1"/>
          <p:nvPr>
            <p:ph idx="4" type="body"/>
          </p:nvPr>
        </p:nvSpPr>
        <p:spPr>
          <a:xfrm>
            <a:off x="1065434" y="3327179"/>
            <a:ext cx="41403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Building the model using spark, a decision tree model, trained using the features from the step before.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Evaluating the model, splitting the data to 80% training set and 20% test set.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46050" lvl="0" marL="234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25" name="Google Shape;1425;p207"/>
          <p:cNvSpPr txBox="1"/>
          <p:nvPr>
            <p:ph idx="5" type="body"/>
          </p:nvPr>
        </p:nvSpPr>
        <p:spPr>
          <a:xfrm>
            <a:off x="1065213" y="2971011"/>
            <a:ext cx="3995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rPr lang="en-US"/>
              <a:t>The Model Phase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t/>
            </a:r>
            <a:endParaRPr b="1" i="0" sz="1600" u="none" cap="none" strike="noStrike">
              <a:solidFill>
                <a:schemeClr val="accen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26" name="Google Shape;1426;p207"/>
          <p:cNvSpPr txBox="1"/>
          <p:nvPr>
            <p:ph idx="6" type="body"/>
          </p:nvPr>
        </p:nvSpPr>
        <p:spPr>
          <a:xfrm>
            <a:off x="1073370" y="5341402"/>
            <a:ext cx="52947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234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Using Tableau, we visualize the results, and the predictions in some graphs to indicate our conclusions.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46050" lvl="0" marL="234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7" name="Google Shape;1427;p207"/>
          <p:cNvSpPr txBox="1"/>
          <p:nvPr>
            <p:ph idx="7" type="body"/>
          </p:nvPr>
        </p:nvSpPr>
        <p:spPr>
          <a:xfrm>
            <a:off x="1073150" y="4985234"/>
            <a:ext cx="4970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rPr lang="en-US"/>
              <a:t>The Visualisation Phase:</a:t>
            </a:r>
            <a:endParaRPr/>
          </a:p>
        </p:txBody>
      </p:sp>
      <p:sp>
        <p:nvSpPr>
          <p:cNvPr id="1428" name="Google Shape;1428;p207"/>
          <p:cNvSpPr txBox="1"/>
          <p:nvPr>
            <p:ph idx="8" type="body"/>
          </p:nvPr>
        </p:nvSpPr>
        <p:spPr>
          <a:xfrm>
            <a:off x="9382998" y="53302"/>
            <a:ext cx="2249100" cy="4329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</a:pPr>
            <a:r>
              <a:rPr lang="en-US"/>
              <a:t>HOW?</a:t>
            </a:r>
            <a:endParaRPr b="1" i="0" sz="16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208"/>
          <p:cNvSpPr txBox="1"/>
          <p:nvPr>
            <p:ph idx="1" type="body"/>
          </p:nvPr>
        </p:nvSpPr>
        <p:spPr>
          <a:xfrm>
            <a:off x="1073150" y="501150"/>
            <a:ext cx="61362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Tableau - Visualisation</a:t>
            </a:r>
            <a:endParaRPr/>
          </a:p>
        </p:txBody>
      </p:sp>
      <p:sp>
        <p:nvSpPr>
          <p:cNvPr id="1435" name="Google Shape;1435;p208"/>
          <p:cNvSpPr txBox="1"/>
          <p:nvPr>
            <p:ph idx="8" type="body"/>
          </p:nvPr>
        </p:nvSpPr>
        <p:spPr>
          <a:xfrm>
            <a:off x="9382998" y="53302"/>
            <a:ext cx="2249100" cy="432900"/>
          </a:xfrm>
          <a:prstGeom prst="rect">
            <a:avLst/>
          </a:prstGeom>
        </p:spPr>
        <p:txBody>
          <a:bodyPr anchorCtr="1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RESULTS!</a:t>
            </a:r>
            <a:endParaRPr/>
          </a:p>
        </p:txBody>
      </p:sp>
      <p:pic>
        <p:nvPicPr>
          <p:cNvPr id="1436" name="Google Shape;1436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53725"/>
            <a:ext cx="3855701" cy="35518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7" name="Google Shape;1437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188" y="3162200"/>
            <a:ext cx="3855699" cy="3534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8" name="Google Shape;1438;p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1975" y="3153725"/>
            <a:ext cx="3855701" cy="35349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9" name="Google Shape;1439;p208"/>
          <p:cNvSpPr/>
          <p:nvPr/>
        </p:nvSpPr>
        <p:spPr>
          <a:xfrm>
            <a:off x="564200" y="1582075"/>
            <a:ext cx="3032100" cy="1093122"/>
          </a:xfrm>
          <a:prstGeom prst="flowChartTerminator">
            <a:avLst/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208"/>
          <p:cNvSpPr/>
          <p:nvPr/>
        </p:nvSpPr>
        <p:spPr>
          <a:xfrm>
            <a:off x="4598988" y="1586313"/>
            <a:ext cx="3032100" cy="1093122"/>
          </a:xfrm>
          <a:prstGeom prst="flowChartTerminator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208"/>
          <p:cNvSpPr/>
          <p:nvPr/>
        </p:nvSpPr>
        <p:spPr>
          <a:xfrm>
            <a:off x="8633775" y="1582075"/>
            <a:ext cx="3032100" cy="1093122"/>
          </a:xfrm>
          <a:prstGeom prst="flowChartTerminator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208"/>
          <p:cNvSpPr txBox="1"/>
          <p:nvPr/>
        </p:nvSpPr>
        <p:spPr>
          <a:xfrm>
            <a:off x="858875" y="1790250"/>
            <a:ext cx="24963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Average age of the machines by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3" name="Google Shape;1443;p208"/>
          <p:cNvSpPr txBox="1"/>
          <p:nvPr/>
        </p:nvSpPr>
        <p:spPr>
          <a:xfrm>
            <a:off x="4880275" y="1720225"/>
            <a:ext cx="2496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Average maintenance to a component by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4" name="Google Shape;1444;p208"/>
          <p:cNvSpPr txBox="1"/>
          <p:nvPr/>
        </p:nvSpPr>
        <p:spPr>
          <a:xfrm>
            <a:off x="8901675" y="1725753"/>
            <a:ext cx="2496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Average times an error has occurred per type by prediction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09"/>
          <p:cNvSpPr txBox="1"/>
          <p:nvPr>
            <p:ph idx="1" type="body"/>
          </p:nvPr>
        </p:nvSpPr>
        <p:spPr>
          <a:xfrm>
            <a:off x="1073149" y="501153"/>
            <a:ext cx="7027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</a:pPr>
            <a:r>
              <a:rPr lang="en-US"/>
              <a:t>The Challenges We’ve </a:t>
            </a:r>
            <a:r>
              <a:rPr lang="en-US"/>
              <a:t>Encountered</a:t>
            </a:r>
            <a:r>
              <a:rPr lang="en-US"/>
              <a:t>:</a:t>
            </a:r>
            <a:endParaRPr b="1" i="0" sz="3000" u="none" cap="none" strike="noStrike">
              <a:solidFill>
                <a:schemeClr val="dk2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51" name="Google Shape;1451;p209"/>
          <p:cNvSpPr txBox="1"/>
          <p:nvPr>
            <p:ph idx="2" type="body"/>
          </p:nvPr>
        </p:nvSpPr>
        <p:spPr>
          <a:xfrm>
            <a:off x="920572" y="1775413"/>
            <a:ext cx="41403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Find useful data to use.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Quattrocento Sans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Thinking about the correct features to use in order to get best results.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52" name="Google Shape;1452;p209"/>
          <p:cNvSpPr txBox="1"/>
          <p:nvPr>
            <p:ph idx="3" type="body"/>
          </p:nvPr>
        </p:nvSpPr>
        <p:spPr>
          <a:xfrm>
            <a:off x="1069175" y="1328695"/>
            <a:ext cx="4978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rPr lang="en-US"/>
              <a:t>The Data Phase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rPr>
              <a:t>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t/>
            </a:r>
            <a:endParaRPr b="1" i="0" sz="1600" u="none" cap="none" strike="noStrike">
              <a:solidFill>
                <a:schemeClr val="accen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53" name="Google Shape;1453;p209"/>
          <p:cNvSpPr txBox="1"/>
          <p:nvPr>
            <p:ph idx="4" type="body"/>
          </p:nvPr>
        </p:nvSpPr>
        <p:spPr>
          <a:xfrm>
            <a:off x="1065434" y="3232291"/>
            <a:ext cx="41403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Trying different models, evaluating them in order to find the best resulting model.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Quattrocento Sans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Converting our code to fit the InsightEdge product, the things we changed were making the data off-heap and make the data load on initialize, using the memoryXtend technology..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Quattrocento Sans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convert the code from python3 to python2.7.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46050" lvl="0" marL="23495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54" name="Google Shape;1454;p209"/>
          <p:cNvSpPr txBox="1"/>
          <p:nvPr>
            <p:ph idx="5" type="body"/>
          </p:nvPr>
        </p:nvSpPr>
        <p:spPr>
          <a:xfrm>
            <a:off x="1065413" y="2781361"/>
            <a:ext cx="3995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rPr lang="en-US"/>
              <a:t>The Model Phase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rPr>
              <a:t>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t/>
            </a:r>
            <a:endParaRPr b="1" i="0" sz="1600" u="none" cap="none" strike="noStrike">
              <a:solidFill>
                <a:schemeClr val="accen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455" name="Google Shape;1455;p209"/>
          <p:cNvSpPr txBox="1"/>
          <p:nvPr>
            <p:ph idx="6" type="body"/>
          </p:nvPr>
        </p:nvSpPr>
        <p:spPr>
          <a:xfrm>
            <a:off x="1073370" y="5341402"/>
            <a:ext cx="52947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234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Connecting Tableau to InsightEdge, think of useful graphs to display to the user, the graphs had to have useful informations. 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146050" lvl="0" marL="234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6" name="Google Shape;1456;p209"/>
          <p:cNvSpPr txBox="1"/>
          <p:nvPr>
            <p:ph idx="7" type="body"/>
          </p:nvPr>
        </p:nvSpPr>
        <p:spPr>
          <a:xfrm>
            <a:off x="1073150" y="4985234"/>
            <a:ext cx="49704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rPr lang="en-US"/>
              <a:t>The Visualisation Phase:</a:t>
            </a:r>
            <a:endParaRPr/>
          </a:p>
        </p:txBody>
      </p:sp>
      <p:sp>
        <p:nvSpPr>
          <p:cNvPr id="1457" name="Google Shape;1457;p209"/>
          <p:cNvSpPr txBox="1"/>
          <p:nvPr>
            <p:ph idx="8" type="body"/>
          </p:nvPr>
        </p:nvSpPr>
        <p:spPr>
          <a:xfrm>
            <a:off x="9382998" y="53302"/>
            <a:ext cx="2249100" cy="4329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</a:pPr>
            <a:r>
              <a:rPr lang="en-US"/>
              <a:t>CHALLENGES</a:t>
            </a:r>
            <a:endParaRPr b="1" i="0" sz="16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10"/>
          <p:cNvSpPr txBox="1"/>
          <p:nvPr>
            <p:ph idx="1" type="body"/>
          </p:nvPr>
        </p:nvSpPr>
        <p:spPr>
          <a:xfrm>
            <a:off x="615953" y="1782305"/>
            <a:ext cx="6142201" cy="7749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7619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3600">
                <a:solidFill>
                  <a:schemeClr val="accent2"/>
                </a:solidFill>
              </a:rPr>
              <a:t>Summary</a:t>
            </a:r>
            <a:endParaRPr/>
          </a:p>
        </p:txBody>
      </p:sp>
      <p:sp>
        <p:nvSpPr>
          <p:cNvPr id="1463" name="Google Shape;1463;p210"/>
          <p:cNvSpPr txBox="1"/>
          <p:nvPr/>
        </p:nvSpPr>
        <p:spPr>
          <a:xfrm>
            <a:off x="613631" y="2529017"/>
            <a:ext cx="6270645" cy="32937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Char char="-"/>
            </a:pPr>
            <a:r>
              <a:rPr lang="en-US" sz="2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We used Zeppelin Notebook and PySpark to code and build the model.</a:t>
            </a:r>
            <a:endParaRPr sz="2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ubik Light"/>
              <a:buChar char="-"/>
            </a:pPr>
            <a:r>
              <a:rPr lang="en-US" sz="28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We used Tableau and InsightEdge to evaluate the model and show its results.</a:t>
            </a:r>
            <a:endParaRPr sz="28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11"/>
          <p:cNvSpPr txBox="1"/>
          <p:nvPr>
            <p:ph type="title"/>
          </p:nvPr>
        </p:nvSpPr>
        <p:spPr>
          <a:xfrm>
            <a:off x="1798480" y="2089259"/>
            <a:ext cx="85950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Rubik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  </a:t>
            </a:r>
            <a:endParaRPr/>
          </a:p>
        </p:txBody>
      </p:sp>
      <p:sp>
        <p:nvSpPr>
          <p:cNvPr id="1470" name="Google Shape;1470;p211"/>
          <p:cNvSpPr/>
          <p:nvPr/>
        </p:nvSpPr>
        <p:spPr>
          <a:xfrm>
            <a:off x="4057354" y="3088004"/>
            <a:ext cx="4077300" cy="626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11"/>
          <p:cNvSpPr txBox="1"/>
          <p:nvPr/>
        </p:nvSpPr>
        <p:spPr>
          <a:xfrm>
            <a:off x="5255633" y="3006897"/>
            <a:ext cx="1570500" cy="8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EC008C"/>
              </a:buClr>
              <a:buSzPts val="2400"/>
              <a:buFont typeface="Rubik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TRY 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211">
            <a:hlinkClick r:id="rId3"/>
          </p:cNvPr>
          <p:cNvSpPr/>
          <p:nvPr/>
        </p:nvSpPr>
        <p:spPr>
          <a:xfrm>
            <a:off x="4057353" y="3078400"/>
            <a:ext cx="4077300" cy="6264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1411" y="3265069"/>
            <a:ext cx="107336" cy="27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2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5361" y="4178096"/>
            <a:ext cx="3351208" cy="70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97"/>
          <p:cNvSpPr txBox="1"/>
          <p:nvPr>
            <p:ph idx="1" type="body"/>
          </p:nvPr>
        </p:nvSpPr>
        <p:spPr>
          <a:xfrm>
            <a:off x="639144" y="1590723"/>
            <a:ext cx="6431071" cy="2329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</a:pPr>
            <a:r>
              <a:rPr lang="en-US" sz="2000"/>
              <a:t>We provide the leading in-memory computing platforms for real-time insight to action and extreme transactional processing. With GigaSpaces, enterprises can operationalize machine learning and transactional processing to gain real-time insights on their data and act upon them in the moment. </a:t>
            </a:r>
            <a:endParaRPr sz="1800"/>
          </a:p>
        </p:txBody>
      </p:sp>
      <p:sp>
        <p:nvSpPr>
          <p:cNvPr id="1273" name="Google Shape;1273;p197"/>
          <p:cNvSpPr txBox="1"/>
          <p:nvPr>
            <p:ph type="title"/>
          </p:nvPr>
        </p:nvSpPr>
        <p:spPr>
          <a:xfrm>
            <a:off x="639144" y="800103"/>
            <a:ext cx="8557261" cy="905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Rubik"/>
              <a:buNone/>
            </a:pPr>
            <a:r>
              <a:rPr b="0" i="0" lang="en-US" sz="3200" u="none" cap="none" strike="noStrike">
                <a:solidFill>
                  <a:schemeClr val="accent2"/>
                </a:solidFill>
                <a:latin typeface="Rubik"/>
                <a:ea typeface="Rubik"/>
                <a:cs typeface="Rubik"/>
                <a:sym typeface="Rubik"/>
              </a:rPr>
              <a:t>About GigaSpaces</a:t>
            </a:r>
            <a:endParaRPr/>
          </a:p>
        </p:txBody>
      </p:sp>
      <p:grpSp>
        <p:nvGrpSpPr>
          <p:cNvPr id="1274" name="Google Shape;1274;p197"/>
          <p:cNvGrpSpPr/>
          <p:nvPr/>
        </p:nvGrpSpPr>
        <p:grpSpPr>
          <a:xfrm>
            <a:off x="7456574" y="1073297"/>
            <a:ext cx="5960141" cy="1032407"/>
            <a:chOff x="7287507" y="1471034"/>
            <a:chExt cx="5960141" cy="1032407"/>
          </a:xfrm>
        </p:grpSpPr>
        <p:sp>
          <p:nvSpPr>
            <p:cNvPr id="1275" name="Google Shape;1275;p197"/>
            <p:cNvSpPr/>
            <p:nvPr/>
          </p:nvSpPr>
          <p:spPr>
            <a:xfrm>
              <a:off x="7287507" y="1471034"/>
              <a:ext cx="5960141" cy="1032407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6" name="Google Shape;1276;p197"/>
            <p:cNvGrpSpPr/>
            <p:nvPr/>
          </p:nvGrpSpPr>
          <p:grpSpPr>
            <a:xfrm>
              <a:off x="7738371" y="1539365"/>
              <a:ext cx="2853909" cy="880378"/>
              <a:chOff x="9301947" y="1499282"/>
              <a:chExt cx="2080409" cy="641768"/>
            </a:xfrm>
          </p:grpSpPr>
          <p:sp>
            <p:nvSpPr>
              <p:cNvPr id="1277" name="Google Shape;1277;p197"/>
              <p:cNvSpPr txBox="1"/>
              <p:nvPr/>
            </p:nvSpPr>
            <p:spPr>
              <a:xfrm>
                <a:off x="9324823" y="1826483"/>
                <a:ext cx="2057533" cy="3145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F4F4F"/>
                  </a:buClr>
                  <a:buSzPts val="450"/>
                  <a:buFont typeface="Rubik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Rubik"/>
                    <a:ea typeface="Rubik"/>
                    <a:cs typeface="Rubik"/>
                    <a:sym typeface="Rubik"/>
                  </a:rPr>
                  <a:t>Direct customers</a:t>
                </a:r>
                <a:endParaRPr/>
              </a:p>
            </p:txBody>
          </p:sp>
          <p:sp>
            <p:nvSpPr>
              <p:cNvPr id="1278" name="Google Shape;1278;p197"/>
              <p:cNvSpPr txBox="1"/>
              <p:nvPr/>
            </p:nvSpPr>
            <p:spPr>
              <a:xfrm>
                <a:off x="9301947" y="1499282"/>
                <a:ext cx="1384831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F4F4F"/>
                  </a:buClr>
                  <a:buSzPts val="825"/>
                  <a:buFont typeface="Rubik"/>
                  <a:buNone/>
                </a:pPr>
                <a:r>
                  <a:rPr b="1" i="0" lang="en-US" sz="3300" u="none" cap="none" strike="noStrike">
                    <a:solidFill>
                      <a:srgbClr val="FFFFFF"/>
                    </a:solidFill>
                    <a:latin typeface="Rubik"/>
                    <a:ea typeface="Rubik"/>
                    <a:cs typeface="Rubik"/>
                    <a:sym typeface="Rubik"/>
                  </a:rPr>
                  <a:t>300+</a:t>
                </a:r>
                <a:endParaRPr/>
              </a:p>
            </p:txBody>
          </p:sp>
        </p:grpSp>
      </p:grpSp>
      <p:grpSp>
        <p:nvGrpSpPr>
          <p:cNvPr id="1279" name="Google Shape;1279;p197"/>
          <p:cNvGrpSpPr/>
          <p:nvPr/>
        </p:nvGrpSpPr>
        <p:grpSpPr>
          <a:xfrm>
            <a:off x="7456574" y="2237790"/>
            <a:ext cx="5960141" cy="1032407"/>
            <a:chOff x="7287507" y="2635527"/>
            <a:chExt cx="5960141" cy="1032407"/>
          </a:xfrm>
        </p:grpSpPr>
        <p:sp>
          <p:nvSpPr>
            <p:cNvPr id="1280" name="Google Shape;1280;p197"/>
            <p:cNvSpPr/>
            <p:nvPr/>
          </p:nvSpPr>
          <p:spPr>
            <a:xfrm>
              <a:off x="7287507" y="2635527"/>
              <a:ext cx="5960141" cy="1032407"/>
            </a:xfrm>
            <a:prstGeom prst="roundRect">
              <a:avLst>
                <a:gd fmla="val 5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97"/>
            <p:cNvSpPr txBox="1"/>
            <p:nvPr/>
          </p:nvSpPr>
          <p:spPr>
            <a:xfrm>
              <a:off x="7725479" y="3185154"/>
              <a:ext cx="4034347" cy="340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F4F"/>
                </a:buClr>
                <a:buSzPts val="45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Fortune / Organizations</a:t>
              </a:r>
              <a:endParaRPr/>
            </a:p>
          </p:txBody>
        </p:sp>
        <p:sp>
          <p:nvSpPr>
            <p:cNvPr id="1282" name="Google Shape;1282;p197"/>
            <p:cNvSpPr txBox="1"/>
            <p:nvPr/>
          </p:nvSpPr>
          <p:spPr>
            <a:xfrm>
              <a:off x="7725480" y="2776344"/>
              <a:ext cx="3596375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F4F"/>
                </a:buClr>
                <a:buSzPts val="825"/>
                <a:buFont typeface="Arial"/>
                <a:buNone/>
              </a:pPr>
              <a:r>
                <a:rPr b="1" i="0" lang="en-US" sz="33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50+ / 500+</a:t>
              </a:r>
              <a:endParaRPr/>
            </a:p>
          </p:txBody>
        </p:sp>
      </p:grpSp>
      <p:grpSp>
        <p:nvGrpSpPr>
          <p:cNvPr id="1283" name="Google Shape;1283;p197"/>
          <p:cNvGrpSpPr/>
          <p:nvPr/>
        </p:nvGrpSpPr>
        <p:grpSpPr>
          <a:xfrm>
            <a:off x="7456574" y="3402283"/>
            <a:ext cx="5960141" cy="1032407"/>
            <a:chOff x="7287507" y="3800020"/>
            <a:chExt cx="5960141" cy="1032407"/>
          </a:xfrm>
        </p:grpSpPr>
        <p:sp>
          <p:nvSpPr>
            <p:cNvPr id="1284" name="Google Shape;1284;p197"/>
            <p:cNvSpPr/>
            <p:nvPr/>
          </p:nvSpPr>
          <p:spPr>
            <a:xfrm>
              <a:off x="7287507" y="3800020"/>
              <a:ext cx="5960141" cy="1032407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97"/>
            <p:cNvSpPr txBox="1"/>
            <p:nvPr/>
          </p:nvSpPr>
          <p:spPr>
            <a:xfrm>
              <a:off x="7725479" y="4309536"/>
              <a:ext cx="5064969" cy="392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F4F"/>
                </a:buClr>
                <a:buSzPts val="45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Large installations in production (OEM)</a:t>
              </a:r>
              <a:endParaRPr/>
            </a:p>
          </p:txBody>
        </p:sp>
        <p:sp>
          <p:nvSpPr>
            <p:cNvPr id="1286" name="Google Shape;1286;p197"/>
            <p:cNvSpPr txBox="1"/>
            <p:nvPr/>
          </p:nvSpPr>
          <p:spPr>
            <a:xfrm>
              <a:off x="7696743" y="3895113"/>
              <a:ext cx="3552101" cy="5338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F4F"/>
                </a:buClr>
                <a:buSzPts val="825"/>
                <a:buFont typeface="Arial"/>
                <a:buNone/>
              </a:pPr>
              <a:r>
                <a:rPr b="1" i="0" lang="en-US" sz="33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5,000+</a:t>
              </a:r>
              <a:endParaRPr/>
            </a:p>
          </p:txBody>
        </p:sp>
      </p:grpSp>
      <p:grpSp>
        <p:nvGrpSpPr>
          <p:cNvPr id="1287" name="Google Shape;1287;p197"/>
          <p:cNvGrpSpPr/>
          <p:nvPr/>
        </p:nvGrpSpPr>
        <p:grpSpPr>
          <a:xfrm>
            <a:off x="7456574" y="4566776"/>
            <a:ext cx="5960141" cy="1032407"/>
            <a:chOff x="7287507" y="4964513"/>
            <a:chExt cx="5960141" cy="1032407"/>
          </a:xfrm>
        </p:grpSpPr>
        <p:sp>
          <p:nvSpPr>
            <p:cNvPr id="1288" name="Google Shape;1288;p197"/>
            <p:cNvSpPr/>
            <p:nvPr/>
          </p:nvSpPr>
          <p:spPr>
            <a:xfrm>
              <a:off x="7287507" y="4964513"/>
              <a:ext cx="5960141" cy="1032407"/>
            </a:xfrm>
            <a:prstGeom prst="roundRect">
              <a:avLst>
                <a:gd fmla="val 50000" name="adj"/>
              </a:avLst>
            </a:prstGeom>
            <a:solidFill>
              <a:srgbClr val="8B8E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97"/>
            <p:cNvSpPr txBox="1"/>
            <p:nvPr/>
          </p:nvSpPr>
          <p:spPr>
            <a:xfrm>
              <a:off x="7725479" y="5433434"/>
              <a:ext cx="717000" cy="4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27777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F4F"/>
                </a:buClr>
                <a:buSzPts val="45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ISVs</a:t>
              </a:r>
              <a:endParaRPr/>
            </a:p>
          </p:txBody>
        </p:sp>
        <p:sp>
          <p:nvSpPr>
            <p:cNvPr id="1290" name="Google Shape;1290;p197"/>
            <p:cNvSpPr txBox="1"/>
            <p:nvPr/>
          </p:nvSpPr>
          <p:spPr>
            <a:xfrm>
              <a:off x="7725528" y="5097802"/>
              <a:ext cx="1266071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F4F"/>
                </a:buClr>
                <a:buSzPts val="825"/>
                <a:buFont typeface="Arial"/>
                <a:buNone/>
              </a:pPr>
              <a:r>
                <a:rPr b="1" i="0" lang="en-US" sz="3300" u="none" cap="none" strike="noStrike">
                  <a:solidFill>
                    <a:srgbClr val="FFFFFF"/>
                  </a:solidFill>
                  <a:latin typeface="Rubik"/>
                  <a:ea typeface="Rubik"/>
                  <a:cs typeface="Rubik"/>
                  <a:sym typeface="Rubik"/>
                </a:rPr>
                <a:t>25+</a:t>
              </a:r>
              <a:endParaRPr/>
            </a:p>
          </p:txBody>
        </p:sp>
      </p:grpSp>
      <p:sp>
        <p:nvSpPr>
          <p:cNvPr id="1291" name="Google Shape;1291;p197"/>
          <p:cNvSpPr/>
          <p:nvPr/>
        </p:nvSpPr>
        <p:spPr>
          <a:xfrm rot="2483796">
            <a:off x="10763610" y="-5593832"/>
            <a:ext cx="474298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2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2" name="Google Shape;1292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693" y="3690172"/>
            <a:ext cx="2595574" cy="90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Google Shape;1293;p1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3176" y="3970800"/>
            <a:ext cx="1653316" cy="347197"/>
          </a:xfrm>
          <a:prstGeom prst="rect">
            <a:avLst/>
          </a:prstGeom>
          <a:noFill/>
          <a:ln>
            <a:noFill/>
          </a:ln>
        </p:spPr>
      </p:pic>
      <p:sp>
        <p:nvSpPr>
          <p:cNvPr id="1294" name="Google Shape;1294;p197"/>
          <p:cNvSpPr txBox="1"/>
          <p:nvPr/>
        </p:nvSpPr>
        <p:spPr>
          <a:xfrm>
            <a:off x="433596" y="4604535"/>
            <a:ext cx="3457767" cy="2817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rPr>
              <a:t>InsightEdge is an in-memory real-time analytics platform for instant insights to action; analyzing data as it's born, enriching it with historical context, for smarter, faster decisions</a:t>
            </a:r>
            <a:endParaRPr/>
          </a:p>
        </p:txBody>
      </p:sp>
      <p:sp>
        <p:nvSpPr>
          <p:cNvPr id="1295" name="Google Shape;1295;p197"/>
          <p:cNvSpPr txBox="1"/>
          <p:nvPr/>
        </p:nvSpPr>
        <p:spPr>
          <a:xfrm>
            <a:off x="4287650" y="4641522"/>
            <a:ext cx="3013435" cy="1771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400"/>
              <a:buFont typeface="Arial"/>
              <a:buNone/>
            </a:pPr>
            <a:r>
              <a:rPr b="0" i="0" lang="en-US" sz="1600" u="none" cap="none" strike="noStrike">
                <a:solidFill>
                  <a:srgbClr val="4F4F4F"/>
                </a:solidFill>
                <a:latin typeface="Rubik Light"/>
                <a:ea typeface="Rubik Light"/>
                <a:cs typeface="Rubik Light"/>
                <a:sym typeface="Rubik Light"/>
              </a:rPr>
              <a:t>In-Memory Computing Platform for microsecond scale transactional processing, data scalability, and powerful event-driven workflows</a:t>
            </a:r>
            <a:endParaRPr b="0" i="0" sz="1400" u="none" cap="none" strike="noStrike">
              <a:solidFill>
                <a:srgbClr val="4F4F4F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98"/>
          <p:cNvSpPr/>
          <p:nvPr/>
        </p:nvSpPr>
        <p:spPr>
          <a:xfrm>
            <a:off x="-2530143" y="2590801"/>
            <a:ext cx="14105287" cy="2924475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DB8">
                  <a:alpha val="92549"/>
                </a:srgbClr>
              </a:gs>
              <a:gs pos="20548">
                <a:srgbClr val="006DB8">
                  <a:alpha val="92549"/>
                </a:srgbClr>
              </a:gs>
              <a:gs pos="28000">
                <a:schemeClr val="accent1"/>
              </a:gs>
              <a:gs pos="100000">
                <a:srgbClr val="00C0F3">
                  <a:alpha val="69411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18287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F4F4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98"/>
          <p:cNvSpPr/>
          <p:nvPr/>
        </p:nvSpPr>
        <p:spPr>
          <a:xfrm rot="2483796">
            <a:off x="12651385" y="-11345905"/>
            <a:ext cx="4742985" cy="12008778"/>
          </a:xfrm>
          <a:prstGeom prst="roundRect">
            <a:avLst>
              <a:gd fmla="val 50000" name="adj"/>
            </a:avLst>
          </a:prstGeom>
          <a:solidFill>
            <a:schemeClr val="lt1">
              <a:alpha val="1333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198"/>
          <p:cNvSpPr txBox="1"/>
          <p:nvPr/>
        </p:nvSpPr>
        <p:spPr>
          <a:xfrm>
            <a:off x="1469152" y="486229"/>
            <a:ext cx="4269000" cy="18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ubik"/>
              <a:buNone/>
            </a:pPr>
            <a:r>
              <a:rPr b="0" i="0" lang="en-US" sz="3400" u="none" cap="none" strike="noStrike">
                <a:solidFill>
                  <a:srgbClr val="EC008C"/>
                </a:solidFill>
                <a:latin typeface="Rubik"/>
                <a:ea typeface="Rubik"/>
                <a:cs typeface="Rubik"/>
                <a:sym typeface="Rubik"/>
              </a:rPr>
              <a:t>WH</a:t>
            </a:r>
            <a:r>
              <a:rPr lang="en-US" sz="3400">
                <a:solidFill>
                  <a:srgbClr val="EC008C"/>
                </a:solidFill>
                <a:latin typeface="Rubik"/>
                <a:ea typeface="Rubik"/>
                <a:cs typeface="Rubik"/>
                <a:sym typeface="Rubik"/>
              </a:rPr>
              <a:t>AT</a:t>
            </a:r>
            <a:r>
              <a:rPr b="0" i="0" lang="en-US" sz="3400" u="none" cap="none" strike="noStrike">
                <a:solidFill>
                  <a:srgbClr val="00C0F3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3400">
                <a:solidFill>
                  <a:srgbClr val="00C0F3"/>
                </a:solidFill>
                <a:latin typeface="Rubik"/>
                <a:ea typeface="Rubik"/>
                <a:cs typeface="Rubik"/>
                <a:sym typeface="Rubik"/>
              </a:rPr>
              <a:t>DO WE DO</a:t>
            </a:r>
            <a:r>
              <a:rPr b="0" i="0" lang="en-US" sz="3400" u="none" cap="none" strike="noStrike">
                <a:solidFill>
                  <a:srgbClr val="00C0F3"/>
                </a:solidFill>
                <a:latin typeface="Rubik"/>
                <a:ea typeface="Rubik"/>
                <a:cs typeface="Rubik"/>
                <a:sym typeface="Rubik"/>
              </a:rPr>
              <a:t>?</a:t>
            </a:r>
            <a:endParaRPr b="0" i="0" sz="3000" u="none" cap="none" strike="noStrike">
              <a:solidFill>
                <a:srgbClr val="00C0F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4" name="Google Shape;1304;p198"/>
          <p:cNvSpPr/>
          <p:nvPr/>
        </p:nvSpPr>
        <p:spPr>
          <a:xfrm>
            <a:off x="790474" y="3077196"/>
            <a:ext cx="6096000" cy="18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6537" lvl="1" marL="2905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0F3"/>
              </a:buClr>
              <a:buSzPts val="2400"/>
              <a:buFont typeface="Arial"/>
              <a:buChar char="•"/>
            </a:pPr>
            <a:r>
              <a:rPr b="1" lang="en-US" sz="36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Build a ML algorithm to predict the health of a certain machine.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00"/>
          <p:cNvSpPr txBox="1"/>
          <p:nvPr>
            <p:ph type="title"/>
          </p:nvPr>
        </p:nvSpPr>
        <p:spPr>
          <a:xfrm>
            <a:off x="1030762" y="244050"/>
            <a:ext cx="10405500" cy="8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Rubik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The Technologies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6" name="Google Shape;1316;p200"/>
          <p:cNvGrpSpPr/>
          <p:nvPr/>
        </p:nvGrpSpPr>
        <p:grpSpPr>
          <a:xfrm>
            <a:off x="5183879" y="1032050"/>
            <a:ext cx="2519837" cy="2519837"/>
            <a:chOff x="7945220" y="1264906"/>
            <a:chExt cx="1960200" cy="1960200"/>
          </a:xfrm>
        </p:grpSpPr>
        <p:sp>
          <p:nvSpPr>
            <p:cNvPr id="1317" name="Google Shape;1317;p200"/>
            <p:cNvSpPr/>
            <p:nvPr/>
          </p:nvSpPr>
          <p:spPr>
            <a:xfrm>
              <a:off x="8097506" y="1417192"/>
              <a:ext cx="1655618" cy="165561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/>
                <a:t>Tableau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200"/>
            <p:cNvSpPr/>
            <p:nvPr/>
          </p:nvSpPr>
          <p:spPr>
            <a:xfrm>
              <a:off x="7945220" y="1264906"/>
              <a:ext cx="1960200" cy="19602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200"/>
          <p:cNvGrpSpPr/>
          <p:nvPr/>
        </p:nvGrpSpPr>
        <p:grpSpPr>
          <a:xfrm>
            <a:off x="2082774" y="1085440"/>
            <a:ext cx="2606275" cy="2520050"/>
            <a:chOff x="8619594" y="4038600"/>
            <a:chExt cx="2057856" cy="2057856"/>
          </a:xfrm>
        </p:grpSpPr>
        <p:sp>
          <p:nvSpPr>
            <p:cNvPr id="1320" name="Google Shape;1320;p200"/>
            <p:cNvSpPr/>
            <p:nvPr/>
          </p:nvSpPr>
          <p:spPr>
            <a:xfrm>
              <a:off x="8619594" y="4038600"/>
              <a:ext cx="2057856" cy="205785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4F4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4F4F4F"/>
                  </a:solidFill>
                </a:rPr>
                <a:t>InsightEdge</a:t>
              </a:r>
              <a:endParaRPr b="0" i="0" sz="2000" u="none" cap="none" strike="noStrike">
                <a:solidFill>
                  <a:srgbClr val="4F4F4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200"/>
            <p:cNvSpPr/>
            <p:nvPr/>
          </p:nvSpPr>
          <p:spPr>
            <a:xfrm>
              <a:off x="8725280" y="4160484"/>
              <a:ext cx="1864200" cy="18141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200"/>
          <p:cNvSpPr/>
          <p:nvPr/>
        </p:nvSpPr>
        <p:spPr>
          <a:xfrm>
            <a:off x="3768933" y="3874390"/>
            <a:ext cx="2128200" cy="2128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-US" sz="1900">
                <a:solidFill>
                  <a:srgbClr val="FFFFFF"/>
                </a:solidFill>
              </a:rPr>
              <a:t>Apache Spark</a:t>
            </a:r>
            <a:endParaRPr b="0" i="0" sz="19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200"/>
          <p:cNvSpPr/>
          <p:nvPr/>
        </p:nvSpPr>
        <p:spPr>
          <a:xfrm>
            <a:off x="3573021" y="3678503"/>
            <a:ext cx="2520000" cy="25200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4" name="Google Shape;1324;p200"/>
          <p:cNvGrpSpPr/>
          <p:nvPr/>
        </p:nvGrpSpPr>
        <p:grpSpPr>
          <a:xfrm>
            <a:off x="8310145" y="1032032"/>
            <a:ext cx="2520050" cy="2520050"/>
            <a:chOff x="8619594" y="4038600"/>
            <a:chExt cx="2057856" cy="2057856"/>
          </a:xfrm>
        </p:grpSpPr>
        <p:sp>
          <p:nvSpPr>
            <p:cNvPr id="1325" name="Google Shape;1325;p200"/>
            <p:cNvSpPr/>
            <p:nvPr/>
          </p:nvSpPr>
          <p:spPr>
            <a:xfrm>
              <a:off x="8619594" y="4038600"/>
              <a:ext cx="2057856" cy="2057856"/>
            </a:xfrm>
            <a:prstGeom prst="ellipse">
              <a:avLst/>
            </a:prstGeom>
            <a:solidFill>
              <a:srgbClr val="006DB8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Arial"/>
                <a:buNone/>
              </a:pPr>
              <a:r>
                <a:rPr lang="en-US" sz="2000">
                  <a:solidFill>
                    <a:srgbClr val="FFFFFF"/>
                  </a:solidFill>
                </a:rPr>
                <a:t>Microsoft Azure</a:t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00"/>
            <p:cNvSpPr/>
            <p:nvPr/>
          </p:nvSpPr>
          <p:spPr>
            <a:xfrm>
              <a:off x="8741484" y="4160398"/>
              <a:ext cx="1814100" cy="18141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200"/>
          <p:cNvGrpSpPr/>
          <p:nvPr/>
        </p:nvGrpSpPr>
        <p:grpSpPr>
          <a:xfrm>
            <a:off x="6896103" y="3605318"/>
            <a:ext cx="2520000" cy="2520000"/>
            <a:chOff x="9888265" y="4355795"/>
            <a:chExt cx="2520000" cy="2520000"/>
          </a:xfrm>
        </p:grpSpPr>
        <p:sp>
          <p:nvSpPr>
            <p:cNvPr id="1328" name="Google Shape;1328;p200"/>
            <p:cNvSpPr/>
            <p:nvPr/>
          </p:nvSpPr>
          <p:spPr>
            <a:xfrm>
              <a:off x="10024471" y="4509282"/>
              <a:ext cx="2231100" cy="2222100"/>
            </a:xfrm>
            <a:prstGeom prst="ellipse">
              <a:avLst/>
            </a:prstGeom>
            <a:solidFill>
              <a:srgbClr val="BCBEC0">
                <a:alpha val="80784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00"/>
            <p:cNvSpPr/>
            <p:nvPr/>
          </p:nvSpPr>
          <p:spPr>
            <a:xfrm>
              <a:off x="9888265" y="4355795"/>
              <a:ext cx="2520000" cy="252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00"/>
            <p:cNvSpPr/>
            <p:nvPr/>
          </p:nvSpPr>
          <p:spPr>
            <a:xfrm>
              <a:off x="10234612" y="5278781"/>
              <a:ext cx="18108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-US" sz="2000"/>
                <a:t>Zeppelin Notebook</a:t>
              </a:r>
              <a:endParaRPr b="0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202"/>
          <p:cNvSpPr txBox="1"/>
          <p:nvPr>
            <p:ph idx="1" type="body"/>
          </p:nvPr>
        </p:nvSpPr>
        <p:spPr>
          <a:xfrm>
            <a:off x="1073149" y="501153"/>
            <a:ext cx="70272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ubik Light"/>
              <a:buNone/>
            </a:pPr>
            <a:r>
              <a:rPr lang="en-US"/>
              <a:t>The Steps We Took:</a:t>
            </a:r>
            <a:endParaRPr b="1" i="0" sz="3000" u="none" cap="none" strike="noStrike">
              <a:solidFill>
                <a:schemeClr val="dk2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42" name="Google Shape;1342;p202"/>
          <p:cNvSpPr txBox="1"/>
          <p:nvPr>
            <p:ph idx="2" type="body"/>
          </p:nvPr>
        </p:nvSpPr>
        <p:spPr>
          <a:xfrm>
            <a:off x="920572" y="1775413"/>
            <a:ext cx="41403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Exploring the data using Zeppelin Notebook and Pandas.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Quattrocento Sans"/>
              <a:buChar char="•"/>
            </a:pPr>
            <a:r>
              <a:rPr lang="en-US">
                <a:solidFill>
                  <a:srgbClr val="31313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Build feature vectors from the five files we had.</a:t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1313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3" name="Google Shape;1343;p202"/>
          <p:cNvSpPr txBox="1"/>
          <p:nvPr>
            <p:ph idx="3" type="body"/>
          </p:nvPr>
        </p:nvSpPr>
        <p:spPr>
          <a:xfrm>
            <a:off x="1069175" y="1328695"/>
            <a:ext cx="4978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rPr lang="en-US"/>
              <a:t>The Data Phase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Rubik Light"/>
                <a:ea typeface="Rubik Light"/>
                <a:cs typeface="Rubik Light"/>
                <a:sym typeface="Rubik Light"/>
              </a:rPr>
              <a:t>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ubik Light"/>
              <a:buNone/>
            </a:pPr>
            <a:r>
              <a:t/>
            </a:r>
            <a:endParaRPr b="1" i="0" sz="1600" u="none" cap="none" strike="noStrike">
              <a:solidFill>
                <a:schemeClr val="accen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sp>
        <p:nvSpPr>
          <p:cNvPr id="1344" name="Google Shape;1344;p202"/>
          <p:cNvSpPr txBox="1"/>
          <p:nvPr>
            <p:ph idx="8" type="body"/>
          </p:nvPr>
        </p:nvSpPr>
        <p:spPr>
          <a:xfrm>
            <a:off x="9382998" y="53302"/>
            <a:ext cx="2249100" cy="4329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ubik"/>
              <a:buNone/>
            </a:pPr>
            <a:r>
              <a:rPr lang="en-US"/>
              <a:t>HOW?</a:t>
            </a:r>
            <a:endParaRPr b="1" i="0" sz="1600" u="none" cap="none" strike="noStrik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03"/>
          <p:cNvSpPr txBox="1"/>
          <p:nvPr>
            <p:ph idx="1" type="body"/>
          </p:nvPr>
        </p:nvSpPr>
        <p:spPr>
          <a:xfrm>
            <a:off x="1073150" y="501150"/>
            <a:ext cx="6240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Data We Used</a:t>
            </a:r>
            <a:endParaRPr/>
          </a:p>
        </p:txBody>
      </p:sp>
      <p:sp>
        <p:nvSpPr>
          <p:cNvPr id="1351" name="Google Shape;1351;p203"/>
          <p:cNvSpPr txBox="1"/>
          <p:nvPr>
            <p:ph idx="8" type="body"/>
          </p:nvPr>
        </p:nvSpPr>
        <p:spPr>
          <a:xfrm>
            <a:off x="9382998" y="53302"/>
            <a:ext cx="2249100" cy="432900"/>
          </a:xfrm>
          <a:prstGeom prst="rect">
            <a:avLst/>
          </a:prstGeom>
        </p:spPr>
        <p:txBody>
          <a:bodyPr anchorCtr="1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1352" name="Google Shape;1352;p203"/>
          <p:cNvSpPr/>
          <p:nvPr/>
        </p:nvSpPr>
        <p:spPr>
          <a:xfrm>
            <a:off x="689700" y="1574600"/>
            <a:ext cx="1717740" cy="663660"/>
          </a:xfrm>
          <a:prstGeom prst="flowChartTerminator">
            <a:avLst/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3" name="Google Shape;1353;p203"/>
          <p:cNvSpPr/>
          <p:nvPr/>
        </p:nvSpPr>
        <p:spPr>
          <a:xfrm>
            <a:off x="689700" y="2481775"/>
            <a:ext cx="1717740" cy="663660"/>
          </a:xfrm>
          <a:prstGeom prst="flowChartTerminator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4" name="Google Shape;1354;p203"/>
          <p:cNvSpPr/>
          <p:nvPr/>
        </p:nvSpPr>
        <p:spPr>
          <a:xfrm>
            <a:off x="689700" y="3388950"/>
            <a:ext cx="1717740" cy="663660"/>
          </a:xfrm>
          <a:prstGeom prst="flowChartTerminator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5" name="Google Shape;1355;p203"/>
          <p:cNvSpPr/>
          <p:nvPr/>
        </p:nvSpPr>
        <p:spPr>
          <a:xfrm>
            <a:off x="689700" y="4296125"/>
            <a:ext cx="1717740" cy="663660"/>
          </a:xfrm>
          <a:prstGeom prst="flowChartTerminator">
            <a:avLst/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6" name="Google Shape;1356;p203"/>
          <p:cNvSpPr/>
          <p:nvPr/>
        </p:nvSpPr>
        <p:spPr>
          <a:xfrm>
            <a:off x="689700" y="5203300"/>
            <a:ext cx="1717740" cy="663660"/>
          </a:xfrm>
          <a:prstGeom prst="flowChartTerminator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203"/>
          <p:cNvSpPr txBox="1"/>
          <p:nvPr/>
        </p:nvSpPr>
        <p:spPr>
          <a:xfrm>
            <a:off x="689825" y="1574650"/>
            <a:ext cx="1717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8" name="Google Shape;1358;p203"/>
          <p:cNvSpPr txBox="1"/>
          <p:nvPr/>
        </p:nvSpPr>
        <p:spPr>
          <a:xfrm>
            <a:off x="689700" y="2481788"/>
            <a:ext cx="1717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Errors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9" name="Google Shape;1359;p203"/>
          <p:cNvSpPr txBox="1"/>
          <p:nvPr/>
        </p:nvSpPr>
        <p:spPr>
          <a:xfrm>
            <a:off x="689825" y="3388988"/>
            <a:ext cx="1717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Maint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0" name="Google Shape;1360;p203"/>
          <p:cNvSpPr txBox="1"/>
          <p:nvPr/>
        </p:nvSpPr>
        <p:spPr>
          <a:xfrm>
            <a:off x="689700" y="4296138"/>
            <a:ext cx="1717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Failures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1" name="Google Shape;1361;p203"/>
          <p:cNvSpPr txBox="1"/>
          <p:nvPr/>
        </p:nvSpPr>
        <p:spPr>
          <a:xfrm>
            <a:off x="689825" y="5203300"/>
            <a:ext cx="17175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Telemetry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2" name="Google Shape;1362;p203"/>
          <p:cNvSpPr/>
          <p:nvPr/>
        </p:nvSpPr>
        <p:spPr>
          <a:xfrm>
            <a:off x="2472500" y="1776225"/>
            <a:ext cx="1080000" cy="26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203"/>
          <p:cNvSpPr/>
          <p:nvPr/>
        </p:nvSpPr>
        <p:spPr>
          <a:xfrm>
            <a:off x="2472500" y="2683400"/>
            <a:ext cx="1080000" cy="26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203"/>
          <p:cNvSpPr/>
          <p:nvPr/>
        </p:nvSpPr>
        <p:spPr>
          <a:xfrm>
            <a:off x="2472500" y="3590575"/>
            <a:ext cx="1080000" cy="26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203"/>
          <p:cNvSpPr/>
          <p:nvPr/>
        </p:nvSpPr>
        <p:spPr>
          <a:xfrm>
            <a:off x="2472500" y="4497750"/>
            <a:ext cx="1080000" cy="26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203"/>
          <p:cNvSpPr/>
          <p:nvPr/>
        </p:nvSpPr>
        <p:spPr>
          <a:xfrm>
            <a:off x="2472500" y="5404925"/>
            <a:ext cx="1080000" cy="26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203"/>
          <p:cNvSpPr/>
          <p:nvPr/>
        </p:nvSpPr>
        <p:spPr>
          <a:xfrm>
            <a:off x="4307400" y="1574650"/>
            <a:ext cx="5855975" cy="663600"/>
          </a:xfrm>
          <a:prstGeom prst="flowChartProcess">
            <a:avLst/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203"/>
          <p:cNvSpPr/>
          <p:nvPr/>
        </p:nvSpPr>
        <p:spPr>
          <a:xfrm>
            <a:off x="4307400" y="2481800"/>
            <a:ext cx="5855975" cy="663600"/>
          </a:xfrm>
          <a:prstGeom prst="flowChartProcess">
            <a:avLst/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203"/>
          <p:cNvSpPr/>
          <p:nvPr/>
        </p:nvSpPr>
        <p:spPr>
          <a:xfrm>
            <a:off x="4307400" y="3389000"/>
            <a:ext cx="5855975" cy="663600"/>
          </a:xfrm>
          <a:prstGeom prst="flowChartProcess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203"/>
          <p:cNvSpPr/>
          <p:nvPr/>
        </p:nvSpPr>
        <p:spPr>
          <a:xfrm>
            <a:off x="4307400" y="4296150"/>
            <a:ext cx="5855975" cy="663600"/>
          </a:xfrm>
          <a:prstGeom prst="flowChartProcess">
            <a:avLst/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203"/>
          <p:cNvSpPr/>
          <p:nvPr/>
        </p:nvSpPr>
        <p:spPr>
          <a:xfrm>
            <a:off x="4307400" y="5203300"/>
            <a:ext cx="5855975" cy="663600"/>
          </a:xfrm>
          <a:prstGeom prst="flowChartProcess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203"/>
          <p:cNvSpPr txBox="1"/>
          <p:nvPr/>
        </p:nvSpPr>
        <p:spPr>
          <a:xfrm>
            <a:off x="4307275" y="1574650"/>
            <a:ext cx="5856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Machine ID --- Model --- Age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3" name="Google Shape;1373;p203"/>
          <p:cNvSpPr txBox="1"/>
          <p:nvPr/>
        </p:nvSpPr>
        <p:spPr>
          <a:xfrm>
            <a:off x="4307275" y="2481825"/>
            <a:ext cx="5856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DateTime --- Machine ID --- Error ID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4" name="Google Shape;1374;p203"/>
          <p:cNvSpPr txBox="1"/>
          <p:nvPr/>
        </p:nvSpPr>
        <p:spPr>
          <a:xfrm>
            <a:off x="4307388" y="3377875"/>
            <a:ext cx="5856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DateTime --- Machine ID --- Comp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5" name="Google Shape;1375;p203"/>
          <p:cNvSpPr txBox="1"/>
          <p:nvPr/>
        </p:nvSpPr>
        <p:spPr>
          <a:xfrm>
            <a:off x="4307275" y="4285050"/>
            <a:ext cx="5856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DateTime --- Machine ID --- Failure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6" name="Google Shape;1376;p203"/>
          <p:cNvSpPr txBox="1"/>
          <p:nvPr/>
        </p:nvSpPr>
        <p:spPr>
          <a:xfrm>
            <a:off x="4307400" y="5192225"/>
            <a:ext cx="5856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DateTime --- Machine ID --- Volt --- Rotate --- Pressure --- Vibration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04"/>
          <p:cNvSpPr txBox="1"/>
          <p:nvPr>
            <p:ph idx="1" type="body"/>
          </p:nvPr>
        </p:nvSpPr>
        <p:spPr>
          <a:xfrm>
            <a:off x="996950" y="501150"/>
            <a:ext cx="6240300" cy="6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Of </a:t>
            </a:r>
            <a:r>
              <a:rPr lang="en-US"/>
              <a:t>The Features We Used</a:t>
            </a:r>
            <a:endParaRPr/>
          </a:p>
        </p:txBody>
      </p:sp>
      <p:sp>
        <p:nvSpPr>
          <p:cNvPr id="1383" name="Google Shape;1383;p204"/>
          <p:cNvSpPr txBox="1"/>
          <p:nvPr>
            <p:ph idx="8" type="body"/>
          </p:nvPr>
        </p:nvSpPr>
        <p:spPr>
          <a:xfrm>
            <a:off x="9382998" y="53302"/>
            <a:ext cx="2249100" cy="432900"/>
          </a:xfrm>
          <a:prstGeom prst="rect">
            <a:avLst/>
          </a:prstGeom>
        </p:spPr>
        <p:txBody>
          <a:bodyPr anchorCtr="1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Features</a:t>
            </a:r>
            <a:endParaRPr/>
          </a:p>
        </p:txBody>
      </p:sp>
      <p:sp>
        <p:nvSpPr>
          <p:cNvPr id="1384" name="Google Shape;1384;p204"/>
          <p:cNvSpPr/>
          <p:nvPr/>
        </p:nvSpPr>
        <p:spPr>
          <a:xfrm>
            <a:off x="213700" y="1340375"/>
            <a:ext cx="2264328" cy="6024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Components Summary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204"/>
          <p:cNvSpPr/>
          <p:nvPr/>
        </p:nvSpPr>
        <p:spPr>
          <a:xfrm>
            <a:off x="213700" y="2179625"/>
            <a:ext cx="2264328" cy="6024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Errors </a:t>
            </a:r>
            <a:r>
              <a:rPr b="1" lang="en-U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204"/>
          <p:cNvSpPr/>
          <p:nvPr/>
        </p:nvSpPr>
        <p:spPr>
          <a:xfrm>
            <a:off x="213700" y="2968974"/>
            <a:ext cx="2264328" cy="6024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Voltage Changes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7" name="Google Shape;1387;p204"/>
          <p:cNvSpPr/>
          <p:nvPr/>
        </p:nvSpPr>
        <p:spPr>
          <a:xfrm>
            <a:off x="213700" y="3758325"/>
            <a:ext cx="2264328" cy="6024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Pressure Changes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204"/>
          <p:cNvSpPr/>
          <p:nvPr/>
        </p:nvSpPr>
        <p:spPr>
          <a:xfrm>
            <a:off x="213700" y="4547675"/>
            <a:ext cx="2264328" cy="6024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Rotation Changes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9" name="Google Shape;1389;p204"/>
          <p:cNvSpPr txBox="1"/>
          <p:nvPr/>
        </p:nvSpPr>
        <p:spPr>
          <a:xfrm>
            <a:off x="3045100" y="1327350"/>
            <a:ext cx="6337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How many days have passed since the last maintenance for all type of components.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0" name="Google Shape;1390;p204"/>
          <p:cNvSpPr txBox="1"/>
          <p:nvPr/>
        </p:nvSpPr>
        <p:spPr>
          <a:xfrm>
            <a:off x="3045100" y="2153550"/>
            <a:ext cx="63378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How many errors from each type have occurred in the last timestamp.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1" name="Google Shape;1391;p204"/>
          <p:cNvSpPr txBox="1"/>
          <p:nvPr/>
        </p:nvSpPr>
        <p:spPr>
          <a:xfrm>
            <a:off x="3045100" y="3032100"/>
            <a:ext cx="6337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The changes per timestamp (12,24,36) of the Voltage sensor.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2" name="Google Shape;1392;p204"/>
          <p:cNvSpPr txBox="1"/>
          <p:nvPr/>
        </p:nvSpPr>
        <p:spPr>
          <a:xfrm>
            <a:off x="3045100" y="3758325"/>
            <a:ext cx="6337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The changes per timestamp (12,24,36) of the Pressure sensor.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3" name="Google Shape;1393;p204"/>
          <p:cNvSpPr/>
          <p:nvPr/>
        </p:nvSpPr>
        <p:spPr>
          <a:xfrm>
            <a:off x="213700" y="5337025"/>
            <a:ext cx="2264328" cy="6024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Vibration Changes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4" name="Google Shape;1394;p204"/>
          <p:cNvSpPr txBox="1"/>
          <p:nvPr/>
        </p:nvSpPr>
        <p:spPr>
          <a:xfrm>
            <a:off x="3045100" y="4547675"/>
            <a:ext cx="6337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The changes per timestamp (12,24,36) of the Rotation sensor.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204"/>
          <p:cNvSpPr txBox="1"/>
          <p:nvPr/>
        </p:nvSpPr>
        <p:spPr>
          <a:xfrm>
            <a:off x="3045100" y="5337025"/>
            <a:ext cx="63378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The changes per timestamp (12,24,36) of the Vibration sensor.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ustom Design">
  <a:themeElements>
    <a:clrScheme name="GigaSpaces">
      <a:dk1>
        <a:srgbClr val="FFFFFF"/>
      </a:dk1>
      <a:lt1>
        <a:srgbClr val="FFFFFF"/>
      </a:lt1>
      <a:dk2>
        <a:srgbClr val="4F4F4F"/>
      </a:dk2>
      <a:lt2>
        <a:srgbClr val="4F4F4F"/>
      </a:lt2>
      <a:accent1>
        <a:srgbClr val="006DB8"/>
      </a:accent1>
      <a:accent2>
        <a:srgbClr val="00C0F3"/>
      </a:accent2>
      <a:accent3>
        <a:srgbClr val="EC008C"/>
      </a:accent3>
      <a:accent4>
        <a:srgbClr val="F7941E"/>
      </a:accent4>
      <a:accent5>
        <a:srgbClr val="BFD730"/>
      </a:accent5>
      <a:accent6>
        <a:srgbClr val="BCBEC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6_Custom Design">
  <a:themeElements>
    <a:clrScheme name="GigaSpaces">
      <a:dk1>
        <a:srgbClr val="FFFFFF"/>
      </a:dk1>
      <a:lt1>
        <a:srgbClr val="FFFFFF"/>
      </a:lt1>
      <a:dk2>
        <a:srgbClr val="4F4F4F"/>
      </a:dk2>
      <a:lt2>
        <a:srgbClr val="4F4F4F"/>
      </a:lt2>
      <a:accent1>
        <a:srgbClr val="006DB8"/>
      </a:accent1>
      <a:accent2>
        <a:srgbClr val="00C0F3"/>
      </a:accent2>
      <a:accent3>
        <a:srgbClr val="EC008C"/>
      </a:accent3>
      <a:accent4>
        <a:srgbClr val="F7941E"/>
      </a:accent4>
      <a:accent5>
        <a:srgbClr val="BFD730"/>
      </a:accent5>
      <a:accent6>
        <a:srgbClr val="BCBEC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7_Custom Design">
  <a:themeElements>
    <a:clrScheme name="GigaSpaces">
      <a:dk1>
        <a:srgbClr val="FFFFFF"/>
      </a:dk1>
      <a:lt1>
        <a:srgbClr val="FFFFFF"/>
      </a:lt1>
      <a:dk2>
        <a:srgbClr val="4F4F4F"/>
      </a:dk2>
      <a:lt2>
        <a:srgbClr val="4F4F4F"/>
      </a:lt2>
      <a:accent1>
        <a:srgbClr val="006DB8"/>
      </a:accent1>
      <a:accent2>
        <a:srgbClr val="00C0F3"/>
      </a:accent2>
      <a:accent3>
        <a:srgbClr val="EC008C"/>
      </a:accent3>
      <a:accent4>
        <a:srgbClr val="F7941E"/>
      </a:accent4>
      <a:accent5>
        <a:srgbClr val="BFD730"/>
      </a:accent5>
      <a:accent6>
        <a:srgbClr val="BCBEC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4_Custom Design">
  <a:themeElements>
    <a:clrScheme name="Custom 5">
      <a:dk1>
        <a:srgbClr val="FFFFFF"/>
      </a:dk1>
      <a:lt1>
        <a:srgbClr val="FFFFFF"/>
      </a:lt1>
      <a:dk2>
        <a:srgbClr val="4F4F4F"/>
      </a:dk2>
      <a:lt2>
        <a:srgbClr val="4F4F4F"/>
      </a:lt2>
      <a:accent1>
        <a:srgbClr val="006DB8"/>
      </a:accent1>
      <a:accent2>
        <a:srgbClr val="00C0F3"/>
      </a:accent2>
      <a:accent3>
        <a:srgbClr val="EC008C"/>
      </a:accent3>
      <a:accent4>
        <a:srgbClr val="F7941E"/>
      </a:accent4>
      <a:accent5>
        <a:srgbClr val="BFD730"/>
      </a:accent5>
      <a:accent6>
        <a:srgbClr val="BCBEC0"/>
      </a:accent6>
      <a:hlink>
        <a:srgbClr val="00C0F3"/>
      </a:hlink>
      <a:folHlink>
        <a:srgbClr val="006D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9_Custom Design">
  <a:themeElements>
    <a:clrScheme name="GigaSpaces">
      <a:dk1>
        <a:srgbClr val="FFFFFF"/>
      </a:dk1>
      <a:lt1>
        <a:srgbClr val="FFFFFF"/>
      </a:lt1>
      <a:dk2>
        <a:srgbClr val="4F4F4F"/>
      </a:dk2>
      <a:lt2>
        <a:srgbClr val="4F4F4F"/>
      </a:lt2>
      <a:accent1>
        <a:srgbClr val="006DB8"/>
      </a:accent1>
      <a:accent2>
        <a:srgbClr val="00C0F3"/>
      </a:accent2>
      <a:accent3>
        <a:srgbClr val="EC008C"/>
      </a:accent3>
      <a:accent4>
        <a:srgbClr val="F7941E"/>
      </a:accent4>
      <a:accent5>
        <a:srgbClr val="BFD730"/>
      </a:accent5>
      <a:accent6>
        <a:srgbClr val="BCBEC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